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466897975" r:id="rId1"/>
  </p:sldMasterIdLst>
  <p:sldIdLst>
    <p:sldId id="256" r:id="rId2"/>
    <p:sldId id="271" r:id="rId3"/>
    <p:sldId id="257" r:id="rId4"/>
    <p:sldId id="272" r:id="rId5"/>
    <p:sldId id="273" r:id="rId6"/>
    <p:sldId id="274" r:id="rId7"/>
    <p:sldId id="268" r:id="rId8"/>
    <p:sldId id="262" r:id="rId9"/>
    <p:sldId id="266" r:id="rId10"/>
    <p:sldId id="269" r:id="rId11"/>
    <p:sldId id="270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5/4/2026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466897976" r:id="rId1"/>
    <p:sldLayoutId id="2466897977" r:id="rId2"/>
    <p:sldLayoutId id="2466897978" r:id="rId3"/>
    <p:sldLayoutId id="2466897979" r:id="rId4"/>
    <p:sldLayoutId id="2466897980" r:id="rId5"/>
    <p:sldLayoutId id="2466897981" r:id="rId6"/>
    <p:sldLayoutId id="2466897982" r:id="rId7"/>
    <p:sldLayoutId id="2466897983" r:id="rId8"/>
    <p:sldLayoutId id="2466897984" r:id="rId9"/>
    <p:sldLayoutId id="2466897985" r:id="rId10"/>
    <p:sldLayoutId id="2466897986" r:id="rId11"/>
    <p:sldLayoutId id="2466897987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56300" t="8400" r="5113" b="24401"/>
          <a:stretch>
            <a:fillRect/>
          </a:stretch>
        </p:blipFill>
        <p:spPr>
          <a:xfrm>
            <a:off x="2843808" y="1772816"/>
            <a:ext cx="3528392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052736"/>
            <a:ext cx="809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Знакомство с сельскохозяйственными профессиями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5589240"/>
            <a:ext cx="8604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Автор: Иванцова Наталья Владимировна, педагог дополнительного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1196752"/>
            <a:ext cx="87129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агроинженер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который занимается проектированием, разработкой и внедрением различных систем, оборудования и технологий в сельскохозяйственное производство. Его деятельность направлена на автоматизацию рабочих процессов и повышение эффективности сельскохозяйственного производства с использованием современных научных исследований, методов и технологий.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Агроинженер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сочетает знания из области инженерии и сельского хозяйства для создания эффективных и устойчивых аграрных систем. Такой специалист должен отлично разбираться в новых технологиях производства, понимать экономику агропромышленного комплекса, уметь рассчитывать и оптимизировать технологические процессы.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Одной из главных задач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агроинженера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является организация непрерывного использования оборудования в сельском хозяйстве.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21234" t="25164" r="40768" b="27352"/>
          <a:stretch>
            <a:fillRect/>
          </a:stretch>
        </p:blipFill>
        <p:spPr bwMode="auto">
          <a:xfrm>
            <a:off x="2627784" y="4005064"/>
            <a:ext cx="4104456" cy="266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980728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96752"/>
            <a:ext cx="87849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ельскохозяйственный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агроэколог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который занимается исследованием и анализом воздействия сельскохозяйственных методов и практик на окружающую среду. Он оценивает воздействие сельского хозяйства на почву, воду, воздух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биоразнообразие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 также разрабатывает и рекомендует устойчивые и экологически безопасные методы сельскохозяйственного производства. Сельскохозяйственные экологи также занимаются разработкой методов утилизации отходов, связанных с сельским хозяйством, и работают над восстановлением почв и экосистем после воздействия сельскохозяйственных процессов.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12735" t="14004" r="31166" b="18769"/>
          <a:stretch>
            <a:fillRect/>
          </a:stretch>
        </p:blipFill>
        <p:spPr bwMode="auto">
          <a:xfrm>
            <a:off x="683568" y="3789040"/>
            <a:ext cx="3329406" cy="224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2220" t="29759" r="41514" b="32823"/>
          <a:stretch>
            <a:fillRect/>
          </a:stretch>
        </p:blipFill>
        <p:spPr bwMode="auto">
          <a:xfrm>
            <a:off x="4932040" y="3861048"/>
            <a:ext cx="3312368" cy="218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de"/>
          <p:cNvPicPr>
            <a:picLocks noChangeAspect="1"/>
          </p:cNvPicPr>
          <p:nvPr/>
        </p:nvPicPr>
        <p:blipFill>
          <a:blip r:embed="rId3" cstate="print"/>
          <a:srcRect l="10626" t="5600" r="36612" b="35601"/>
          <a:stretch>
            <a:fillRect/>
          </a:stretch>
        </p:blipFill>
        <p:spPr>
          <a:xfrm>
            <a:off x="971600" y="1196751"/>
            <a:ext cx="6912768" cy="43333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98072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Профессия: агроном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Специалист в области земледелия, который занимается практическим применением знаний агрономии, науки о выращивании растений и улучшении плодородия почвы, на сельскохозяйственных предприятиях. Агрономы могут работать в разных отраслях сельского хозяйства, например, в зерновом, овощном, фруктовом, цветочном или лесном хозяйстве. Агрономы также могут специализироваться по определенным видам растений или по регионам выращивания.</a:t>
            </a:r>
          </a:p>
          <a:p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99695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агронома включает в себя множество направлений: от выбора сортов растений и семян до разработки схем удобрения, полива и защиты растений от вредителей и болезней. Они также занимаются анализом почвы, чтобы понять, какие удобрения и методы обработки будут наиболее эффективны в данной местности.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10518" t="26039" r="38557" b="29759"/>
          <a:stretch>
            <a:fillRect/>
          </a:stretch>
        </p:blipFill>
        <p:spPr bwMode="auto">
          <a:xfrm>
            <a:off x="3995936" y="4293096"/>
            <a:ext cx="4392488" cy="219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9656" t="12691" r="28831" b="24289"/>
          <a:stretch>
            <a:fillRect/>
          </a:stretch>
        </p:blipFill>
        <p:spPr bwMode="auto">
          <a:xfrm rot="20484032">
            <a:off x="395132" y="4471419"/>
            <a:ext cx="2692438" cy="13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301208"/>
            <a:ext cx="1866348" cy="124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24744"/>
            <a:ext cx="5400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животновод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занимающийся разведением, содержанием и уходом за сельскохозяйственными животными с целью получения продукции животноводства (молока, мяса, шерсти, яиц) и улучшения пород животных. Этот профессионал также может заниматься изучением биологии, физиологии и питания животных, чтобы обеспечивать им оптимальные условия содержания и улучшать производственные показатели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 в России производят более 30 миллионов тонн молока и около 6 миллионов тонн мяса, обеспечивая страну важными продуктами питания.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92696"/>
            <a:ext cx="3186253" cy="212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4953" t="19037" r="38064" b="23195"/>
          <a:stretch>
            <a:fillRect/>
          </a:stretch>
        </p:blipFill>
        <p:spPr bwMode="auto">
          <a:xfrm>
            <a:off x="5796136" y="3429000"/>
            <a:ext cx="3024336" cy="214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525658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растениевод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 в области сельского хозяйства, который занимается выращиванием, культивированием и уходом за растениями, в основном сельскохозяйственными культурами. Работа растениевода включает в себя выбор подходящих сортов и гибридов растений, планирование посевных площадей, уход за растениями в процессе их роста, а также контроль за процессами опыления, удобрения и защиты растений от вредителей и болезней.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Благодаря работе растениеводов на каждом гектаре можно получить более 30 тонн зеленой массы растений при правильном уходе и подходящих условиях.</a:t>
            </a:r>
          </a:p>
          <a:p>
            <a:pPr algn="just"/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19017" t="17724" r="35108" b="19913"/>
          <a:stretch>
            <a:fillRect/>
          </a:stretch>
        </p:blipFill>
        <p:spPr bwMode="auto">
          <a:xfrm>
            <a:off x="5652120" y="476672"/>
            <a:ext cx="294017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0518" t="12035" r="28210" b="13786"/>
          <a:stretch>
            <a:fillRect/>
          </a:stretch>
        </p:blipFill>
        <p:spPr bwMode="auto">
          <a:xfrm>
            <a:off x="6156176" y="2780928"/>
            <a:ext cx="2827387" cy="20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20742" t="24726" r="39789" b="29322"/>
          <a:stretch>
            <a:fillRect/>
          </a:stretch>
        </p:blipFill>
        <p:spPr bwMode="auto">
          <a:xfrm>
            <a:off x="5580112" y="4653136"/>
            <a:ext cx="2919823" cy="196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1340768"/>
            <a:ext cx="53285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тракторист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Профессия тракторист играет важную роль в сельском хозяйстве, обеспечивая механизацию полевых работ.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Современные тракторы оснащены передовыми технологиями: более 80% моделей имеют автоматизированные системы управления, что упрощает работу и повышает её эффективность.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Благодаря труду трактористов, удаётся обрабатывать тысячи гектаров земли за короткие сроки, что способствует успешному ведению сельского хозяйства.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l="70475" t="10609" r="2751" b="20792"/>
          <a:stretch>
            <a:fillRect/>
          </a:stretch>
        </p:blipFill>
        <p:spPr>
          <a:xfrm>
            <a:off x="6156176" y="1340767"/>
            <a:ext cx="2736304" cy="39434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124744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24744"/>
            <a:ext cx="554461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етеринар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который занимается диагностикой, лечением и профилактикой заболеваний у животных. Он может работать с домашними питомцами, сельскохозяйственными, экзотическими и дикими животными.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Основные обязанности ветеринара: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диагностика и лечение, профилактика, реабилитация, контроль за пищевой безопасностью, работа с медицинской документацией.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Специализации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ветеринарии много направлений, например: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практика;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хирургия;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терапия;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стоматология;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дерматология;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кардиология;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офтальмология;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Работа с сельскохозяйственными животными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14829" t="17505" r="33737" b="20350"/>
          <a:stretch>
            <a:fillRect/>
          </a:stretch>
        </p:blipFill>
        <p:spPr bwMode="auto">
          <a:xfrm>
            <a:off x="4572000" y="3645024"/>
            <a:ext cx="3960440" cy="265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8278" t="22757" r="36201" b="24863"/>
          <a:stretch>
            <a:fillRect/>
          </a:stretch>
        </p:blipFill>
        <p:spPr bwMode="auto">
          <a:xfrm>
            <a:off x="5940152" y="908720"/>
            <a:ext cx="27742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124744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196752"/>
            <a:ext cx="5400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ити-фермер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Фермер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занимающиеся сельским или сельскохозяйственным производством в городских условиях или пригородах. Это подразумевает выращивание продуктов питания, цветов, трав, а иногда и декоративных растений в ограниченных городских пространствах, таких как крыши зданий, балконы, дворы, вертикальные сады, а также в специально оборудованных контейнерах,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гидропонических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системах или теплицах.</a:t>
            </a:r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429000"/>
            <a:ext cx="54726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Сити-фермеры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стремятся обеспечить себя и свои сообщества свежими и экологически чистыми продуктами, а также способствовать устойчивости и экологической устойчивости городских районов. Эта практика становится все более популярной в современных городах, где растет интерес к устойчивому образу жизни, близости к природе и уменьшению экологического воздействия.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22466" t="28446" r="41258" b="31675"/>
          <a:stretch>
            <a:fillRect/>
          </a:stretch>
        </p:blipFill>
        <p:spPr bwMode="auto">
          <a:xfrm>
            <a:off x="5724128" y="1988840"/>
            <a:ext cx="32403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2401" r="3557" b="10355"/>
          <a:stretch>
            <a:fillRect/>
          </a:stretch>
        </p:blipFill>
        <p:spPr bwMode="auto">
          <a:xfrm>
            <a:off x="0" y="1052736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124744"/>
            <a:ext cx="835292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Профессия: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оператор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беспилотных летательных аппаратов (БПЛА)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управлению и обслуживанию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беспилотников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официальных документах его называют «специалистом по эксплуатации беспилотных авиационных систем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Дроны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используют в разных сферах, например: в сельском хозяйстве, строительстве и инфраструктуре, геодезии и картографии, логистике, охране, экологии и мониторинге окружающей среды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23528" y="2636912"/>
            <a:ext cx="84249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Оператор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дронов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сельском хозяйстве занимается подготовкой беспилотного летательного аппарата к полетам, созданием полетных заданий для мониторинга полей и посевов, сбора данных по вредителям, сбор данных с датчиков, наблюдение за животными, опрыскивание и орошение полей и т. д.; настраивает технику, закрепляемую на беспилотном летательном аппарате, фототехнику; проводит полеты; выполняет техническое обслуживание и мелкий ремонт.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8301" t="10722" r="30282" b="21225"/>
          <a:stretch>
            <a:fillRect/>
          </a:stretch>
        </p:blipFill>
        <p:spPr bwMode="auto">
          <a:xfrm>
            <a:off x="2411760" y="4077072"/>
            <a:ext cx="4176464" cy="24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132</TotalTime>
  <Words>651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ПК1</cp:lastModifiedBy>
  <cp:revision>32</cp:revision>
  <dcterms:created xsi:type="dcterms:W3CDTF">2026-05-04T08:01:41Z</dcterms:created>
  <dcterms:modified xsi:type="dcterms:W3CDTF">2026-05-04T10:24:45Z</dcterms:modified>
  <cp:category/>
</cp:coreProperties>
</file>