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  <p:sldMasterId id="2147483855" r:id="rId2"/>
    <p:sldMasterId id="2147483867" r:id="rId3"/>
    <p:sldMasterId id="2147483879" r:id="rId4"/>
    <p:sldMasterId id="2147483892" r:id="rId5"/>
    <p:sldMasterId id="2147483905" r:id="rId6"/>
    <p:sldMasterId id="2147483917" r:id="rId7"/>
    <p:sldMasterId id="2147483929" r:id="rId8"/>
  </p:sldMasterIdLst>
  <p:notesMasterIdLst>
    <p:notesMasterId r:id="rId32"/>
  </p:notesMasterIdLst>
  <p:sldIdLst>
    <p:sldId id="290" r:id="rId9"/>
    <p:sldId id="257" r:id="rId10"/>
    <p:sldId id="281" r:id="rId11"/>
    <p:sldId id="282" r:id="rId12"/>
    <p:sldId id="283" r:id="rId13"/>
    <p:sldId id="284" r:id="rId14"/>
    <p:sldId id="285" r:id="rId15"/>
    <p:sldId id="277" r:id="rId16"/>
    <p:sldId id="286" r:id="rId17"/>
    <p:sldId id="260" r:id="rId18"/>
    <p:sldId id="261" r:id="rId19"/>
    <p:sldId id="262" r:id="rId20"/>
    <p:sldId id="263" r:id="rId21"/>
    <p:sldId id="265" r:id="rId22"/>
    <p:sldId id="267" r:id="rId23"/>
    <p:sldId id="268" r:id="rId24"/>
    <p:sldId id="269" r:id="rId25"/>
    <p:sldId id="270" r:id="rId26"/>
    <p:sldId id="271" r:id="rId27"/>
    <p:sldId id="287" r:id="rId28"/>
    <p:sldId id="288" r:id="rId29"/>
    <p:sldId id="289" r:id="rId30"/>
    <p:sldId id="291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71A40-DE8B-40B2-847E-BA14CCD472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1C7D20-DAB5-4C78-A7C2-151989ED94B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специальные образовательные программы и методы обучения и воспитания, </a:t>
          </a:r>
        </a:p>
      </dgm:t>
    </dgm:pt>
    <dgm:pt modelId="{39DFA823-3BA6-439A-9655-8277963B3CC9}" type="parTrans" cxnId="{A129E3B0-BBF1-4EA7-B5E8-DA0732BD3530}">
      <dgm:prSet/>
      <dgm:spPr/>
      <dgm:t>
        <a:bodyPr/>
        <a:lstStyle/>
        <a:p>
          <a:endParaRPr lang="ru-RU"/>
        </a:p>
      </dgm:t>
    </dgm:pt>
    <dgm:pt modelId="{8A61624D-366A-4FF5-946A-C35A04D42954}" type="sibTrans" cxnId="{A129E3B0-BBF1-4EA7-B5E8-DA0732BD3530}">
      <dgm:prSet/>
      <dgm:spPr/>
      <dgm:t>
        <a:bodyPr/>
        <a:lstStyle/>
        <a:p>
          <a:endParaRPr lang="ru-RU"/>
        </a:p>
      </dgm:t>
    </dgm:pt>
    <dgm:pt modelId="{1F72542A-AB02-4F36-B5B7-8B4CE9BD842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специальные учебники, учебные пособия и дидактические материалы, </a:t>
          </a:r>
        </a:p>
      </dgm:t>
    </dgm:pt>
    <dgm:pt modelId="{E8A1D558-6F05-45A6-B4B1-766BF4DAD93E}" type="parTrans" cxnId="{F9755E24-D501-418D-A209-9EB783A6CE5E}">
      <dgm:prSet/>
      <dgm:spPr/>
      <dgm:t>
        <a:bodyPr/>
        <a:lstStyle/>
        <a:p>
          <a:endParaRPr lang="ru-RU"/>
        </a:p>
      </dgm:t>
    </dgm:pt>
    <dgm:pt modelId="{897D6B62-1E32-4F5A-9F2C-9B8225BAB262}" type="sibTrans" cxnId="{F9755E24-D501-418D-A209-9EB783A6CE5E}">
      <dgm:prSet/>
      <dgm:spPr/>
      <dgm:t>
        <a:bodyPr/>
        <a:lstStyle/>
        <a:p>
          <a:endParaRPr lang="ru-RU"/>
        </a:p>
      </dgm:t>
    </dgm:pt>
    <dgm:pt modelId="{BB60556E-0357-4117-8C89-09BF79A6130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специальные технические средства обучения коллективного и индивидуального пользования,</a:t>
          </a:r>
        </a:p>
      </dgm:t>
    </dgm:pt>
    <dgm:pt modelId="{30A10991-1591-4B27-B28C-2586A65B9429}" type="parTrans" cxnId="{336E2DD6-A6D6-4F39-8D9E-AFC0870340CF}">
      <dgm:prSet/>
      <dgm:spPr/>
      <dgm:t>
        <a:bodyPr/>
        <a:lstStyle/>
        <a:p>
          <a:endParaRPr lang="ru-RU"/>
        </a:p>
      </dgm:t>
    </dgm:pt>
    <dgm:pt modelId="{9398D8F2-A22B-45FA-8C06-76D6355C16B8}" type="sibTrans" cxnId="{336E2DD6-A6D6-4F39-8D9E-AFC0870340CF}">
      <dgm:prSet/>
      <dgm:spPr/>
      <dgm:t>
        <a:bodyPr/>
        <a:lstStyle/>
        <a:p>
          <a:endParaRPr lang="ru-RU"/>
        </a:p>
      </dgm:t>
    </dgm:pt>
    <dgm:pt modelId="{C3CA495B-00A8-41E2-8746-AE8392B0A36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услуги ассистента (помощника), оказывающего обучающимся необходимую помощь, </a:t>
          </a:r>
        </a:p>
      </dgm:t>
    </dgm:pt>
    <dgm:pt modelId="{C01DD0EC-61D9-4090-B2A8-CB18ACAA6177}" type="parTrans" cxnId="{BD06B618-E033-4E39-A050-431D9E832B3B}">
      <dgm:prSet/>
      <dgm:spPr/>
      <dgm:t>
        <a:bodyPr/>
        <a:lstStyle/>
        <a:p>
          <a:endParaRPr lang="ru-RU"/>
        </a:p>
      </dgm:t>
    </dgm:pt>
    <dgm:pt modelId="{7C3F1E42-05E5-4561-824A-14F9A8C3CF6D}" type="sibTrans" cxnId="{BD06B618-E033-4E39-A050-431D9E832B3B}">
      <dgm:prSet/>
      <dgm:spPr/>
      <dgm:t>
        <a:bodyPr/>
        <a:lstStyle/>
        <a:p>
          <a:endParaRPr lang="ru-RU"/>
        </a:p>
      </dgm:t>
    </dgm:pt>
    <dgm:pt modelId="{EE0B78CC-5802-47E5-9878-BBAE6A4160F0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групповые и индивидуальные коррекционные занятия, </a:t>
          </a:r>
        </a:p>
      </dgm:t>
    </dgm:pt>
    <dgm:pt modelId="{E35EA99F-17FA-4CB5-AADC-681F29426CC4}" type="parTrans" cxnId="{9E9B6872-19F9-44BD-AD5A-C3CF34096F01}">
      <dgm:prSet/>
      <dgm:spPr/>
      <dgm:t>
        <a:bodyPr/>
        <a:lstStyle/>
        <a:p>
          <a:endParaRPr lang="ru-RU"/>
        </a:p>
      </dgm:t>
    </dgm:pt>
    <dgm:pt modelId="{FD2350C9-1385-4A1D-B9E2-1930E20C03EE}" type="sibTrans" cxnId="{9E9B6872-19F9-44BD-AD5A-C3CF34096F01}">
      <dgm:prSet/>
      <dgm:spPr/>
      <dgm:t>
        <a:bodyPr/>
        <a:lstStyle/>
        <a:p>
          <a:endParaRPr lang="ru-RU"/>
        </a:p>
      </dgm:t>
    </dgm:pt>
    <dgm:pt modelId="{74536676-0B34-45F7-BABD-281600F5C5D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доступ в здания организаций, осуществляющих образовательную деятельность, </a:t>
          </a:r>
        </a:p>
      </dgm:t>
    </dgm:pt>
    <dgm:pt modelId="{D6BDAF03-8B3B-4986-89BE-232912A00EB1}" type="parTrans" cxnId="{C43AF62A-2AE4-4447-A82F-780A6E04D042}">
      <dgm:prSet/>
      <dgm:spPr/>
      <dgm:t>
        <a:bodyPr/>
        <a:lstStyle/>
        <a:p>
          <a:endParaRPr lang="ru-RU"/>
        </a:p>
      </dgm:t>
    </dgm:pt>
    <dgm:pt modelId="{2C567131-B532-49E3-A68D-E05379BF7FD7}" type="sibTrans" cxnId="{C43AF62A-2AE4-4447-A82F-780A6E04D042}">
      <dgm:prSet/>
      <dgm:spPr/>
      <dgm:t>
        <a:bodyPr/>
        <a:lstStyle/>
        <a:p>
          <a:endParaRPr lang="ru-RU"/>
        </a:p>
      </dgm:t>
    </dgm:pt>
    <dgm:pt modelId="{5B1ED49A-7B70-470B-A79C-B4D18E609EE2}">
      <dgm:prSet custT="1"/>
      <dgm:spPr/>
      <dgm:t>
        <a:bodyPr/>
        <a:lstStyle/>
        <a:p>
          <a:pPr rtl="0"/>
          <a:r>
            <a:rPr lang="ru-RU" sz="1600" b="1" kern="1200" dirty="0">
              <a:solidFill>
                <a:srgbClr val="FF0000"/>
              </a:solidFill>
              <a:latin typeface="Tahoma" pitchFamily="34" charset="0"/>
              <a:ea typeface="+mn-ea"/>
              <a:cs typeface="Tahoma" pitchFamily="34" charset="0"/>
            </a:rPr>
            <a:t>другие условия</a:t>
          </a:r>
          <a:r>
            <a:rPr lang="ru-RU" sz="1600" b="1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, без которых невозможно или затруднено освоение образовательных программ обучающимися с ОВЗ.</a:t>
          </a:r>
        </a:p>
      </dgm:t>
    </dgm:pt>
    <dgm:pt modelId="{BA009490-B0D8-4AF1-8F46-4C9B5C614E00}" type="parTrans" cxnId="{10452F09-6285-4446-9DBA-EB08A648C673}">
      <dgm:prSet/>
      <dgm:spPr/>
      <dgm:t>
        <a:bodyPr/>
        <a:lstStyle/>
        <a:p>
          <a:endParaRPr lang="ru-RU"/>
        </a:p>
      </dgm:t>
    </dgm:pt>
    <dgm:pt modelId="{EA0A21DC-9328-499B-80B5-9C0EDF6FC501}" type="sibTrans" cxnId="{10452F09-6285-4446-9DBA-EB08A648C673}">
      <dgm:prSet/>
      <dgm:spPr/>
      <dgm:t>
        <a:bodyPr/>
        <a:lstStyle/>
        <a:p>
          <a:endParaRPr lang="ru-RU"/>
        </a:p>
      </dgm:t>
    </dgm:pt>
    <dgm:pt modelId="{F9D77D8B-4EF4-48C5-905E-7C4A923A7600}" type="pres">
      <dgm:prSet presAssocID="{E1071A40-DE8B-40B2-847E-BA14CCD472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D3E6C9-9EA6-4929-B1AA-CD3F14E6B531}" type="pres">
      <dgm:prSet presAssocID="{0C1C7D20-DAB5-4C78-A7C2-151989ED94B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48745-D99C-41B8-AC77-E7EDC52BE4CD}" type="pres">
      <dgm:prSet presAssocID="{8A61624D-366A-4FF5-946A-C35A04D42954}" presName="spacer" presStyleCnt="0"/>
      <dgm:spPr/>
    </dgm:pt>
    <dgm:pt modelId="{5972020A-056D-4C49-A691-FAC8D522B052}" type="pres">
      <dgm:prSet presAssocID="{1F72542A-AB02-4F36-B5B7-8B4CE9BD842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F12CE-F1E4-4E5A-9175-CD5A48BC6232}" type="pres">
      <dgm:prSet presAssocID="{897D6B62-1E32-4F5A-9F2C-9B8225BAB262}" presName="spacer" presStyleCnt="0"/>
      <dgm:spPr/>
    </dgm:pt>
    <dgm:pt modelId="{728CEDCB-8014-4953-ABEA-9DED9E754E07}" type="pres">
      <dgm:prSet presAssocID="{BB60556E-0357-4117-8C89-09BF79A6130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7304E-4763-44AC-ADF7-4A57E2974DEB}" type="pres">
      <dgm:prSet presAssocID="{9398D8F2-A22B-45FA-8C06-76D6355C16B8}" presName="spacer" presStyleCnt="0"/>
      <dgm:spPr/>
    </dgm:pt>
    <dgm:pt modelId="{F17569C1-D7DF-4A41-AC4A-D38B85B805A8}" type="pres">
      <dgm:prSet presAssocID="{C3CA495B-00A8-41E2-8746-AE8392B0A365}" presName="parentText" presStyleLbl="node1" presStyleIdx="3" presStyleCnt="7" custLinFactNeighborY="-561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5AD6E-EBF6-4AEF-9250-38134EAFFD36}" type="pres">
      <dgm:prSet presAssocID="{7C3F1E42-05E5-4561-824A-14F9A8C3CF6D}" presName="spacer" presStyleCnt="0"/>
      <dgm:spPr/>
    </dgm:pt>
    <dgm:pt modelId="{96E4AF0F-D62C-4C2F-BDC4-BC1A15B106FA}" type="pres">
      <dgm:prSet presAssocID="{EE0B78CC-5802-47E5-9878-BBAE6A4160F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7A8A2-9FF9-4348-8C90-61346706536E}" type="pres">
      <dgm:prSet presAssocID="{FD2350C9-1385-4A1D-B9E2-1930E20C03EE}" presName="spacer" presStyleCnt="0"/>
      <dgm:spPr/>
    </dgm:pt>
    <dgm:pt modelId="{084C64D2-63B2-4E16-9DCF-4B047FBE3D76}" type="pres">
      <dgm:prSet presAssocID="{74536676-0B34-45F7-BABD-281600F5C5D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BBBA6-4588-4445-A8DD-B123B42153E7}" type="pres">
      <dgm:prSet presAssocID="{2C567131-B532-49E3-A68D-E05379BF7FD7}" presName="spacer" presStyleCnt="0"/>
      <dgm:spPr/>
    </dgm:pt>
    <dgm:pt modelId="{BB00BD41-C537-435C-A6F1-E9B0A5578050}" type="pres">
      <dgm:prSet presAssocID="{5B1ED49A-7B70-470B-A79C-B4D18E609EE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5E013F-8323-488B-BF98-7820057313D8}" type="presOf" srcId="{BB60556E-0357-4117-8C89-09BF79A6130D}" destId="{728CEDCB-8014-4953-ABEA-9DED9E754E07}" srcOrd="0" destOrd="0" presId="urn:microsoft.com/office/officeart/2005/8/layout/vList2"/>
    <dgm:cxn modelId="{F9755E24-D501-418D-A209-9EB783A6CE5E}" srcId="{E1071A40-DE8B-40B2-847E-BA14CCD472A6}" destId="{1F72542A-AB02-4F36-B5B7-8B4CE9BD8421}" srcOrd="1" destOrd="0" parTransId="{E8A1D558-6F05-45A6-B4B1-766BF4DAD93E}" sibTransId="{897D6B62-1E32-4F5A-9F2C-9B8225BAB262}"/>
    <dgm:cxn modelId="{13B23343-F4F2-45B5-BAC3-48FDA0550ABD}" type="presOf" srcId="{5B1ED49A-7B70-470B-A79C-B4D18E609EE2}" destId="{BB00BD41-C537-435C-A6F1-E9B0A5578050}" srcOrd="0" destOrd="0" presId="urn:microsoft.com/office/officeart/2005/8/layout/vList2"/>
    <dgm:cxn modelId="{87AE6903-C0C5-4E1A-BB54-F0C62E52A9CE}" type="presOf" srcId="{1F72542A-AB02-4F36-B5B7-8B4CE9BD8421}" destId="{5972020A-056D-4C49-A691-FAC8D522B052}" srcOrd="0" destOrd="0" presId="urn:microsoft.com/office/officeart/2005/8/layout/vList2"/>
    <dgm:cxn modelId="{A129E3B0-BBF1-4EA7-B5E8-DA0732BD3530}" srcId="{E1071A40-DE8B-40B2-847E-BA14CCD472A6}" destId="{0C1C7D20-DAB5-4C78-A7C2-151989ED94B3}" srcOrd="0" destOrd="0" parTransId="{39DFA823-3BA6-439A-9655-8277963B3CC9}" sibTransId="{8A61624D-366A-4FF5-946A-C35A04D42954}"/>
    <dgm:cxn modelId="{C43AF62A-2AE4-4447-A82F-780A6E04D042}" srcId="{E1071A40-DE8B-40B2-847E-BA14CCD472A6}" destId="{74536676-0B34-45F7-BABD-281600F5C5DC}" srcOrd="5" destOrd="0" parTransId="{D6BDAF03-8B3B-4986-89BE-232912A00EB1}" sibTransId="{2C567131-B532-49E3-A68D-E05379BF7FD7}"/>
    <dgm:cxn modelId="{10452F09-6285-4446-9DBA-EB08A648C673}" srcId="{E1071A40-DE8B-40B2-847E-BA14CCD472A6}" destId="{5B1ED49A-7B70-470B-A79C-B4D18E609EE2}" srcOrd="6" destOrd="0" parTransId="{BA009490-B0D8-4AF1-8F46-4C9B5C614E00}" sibTransId="{EA0A21DC-9328-499B-80B5-9C0EDF6FC501}"/>
    <dgm:cxn modelId="{9E943CD2-D188-4051-9A68-FA9E3BB0A8D7}" type="presOf" srcId="{C3CA495B-00A8-41E2-8746-AE8392B0A365}" destId="{F17569C1-D7DF-4A41-AC4A-D38B85B805A8}" srcOrd="0" destOrd="0" presId="urn:microsoft.com/office/officeart/2005/8/layout/vList2"/>
    <dgm:cxn modelId="{BD06B618-E033-4E39-A050-431D9E832B3B}" srcId="{E1071A40-DE8B-40B2-847E-BA14CCD472A6}" destId="{C3CA495B-00A8-41E2-8746-AE8392B0A365}" srcOrd="3" destOrd="0" parTransId="{C01DD0EC-61D9-4090-B2A8-CB18ACAA6177}" sibTransId="{7C3F1E42-05E5-4561-824A-14F9A8C3CF6D}"/>
    <dgm:cxn modelId="{BACFA94C-846B-42F6-AD52-40C27468B85B}" type="presOf" srcId="{74536676-0B34-45F7-BABD-281600F5C5DC}" destId="{084C64D2-63B2-4E16-9DCF-4B047FBE3D76}" srcOrd="0" destOrd="0" presId="urn:microsoft.com/office/officeart/2005/8/layout/vList2"/>
    <dgm:cxn modelId="{93CF16CB-DBE1-4E1A-910E-BF440985F1DC}" type="presOf" srcId="{0C1C7D20-DAB5-4C78-A7C2-151989ED94B3}" destId="{42D3E6C9-9EA6-4929-B1AA-CD3F14E6B531}" srcOrd="0" destOrd="0" presId="urn:microsoft.com/office/officeart/2005/8/layout/vList2"/>
    <dgm:cxn modelId="{336E2DD6-A6D6-4F39-8D9E-AFC0870340CF}" srcId="{E1071A40-DE8B-40B2-847E-BA14CCD472A6}" destId="{BB60556E-0357-4117-8C89-09BF79A6130D}" srcOrd="2" destOrd="0" parTransId="{30A10991-1591-4B27-B28C-2586A65B9429}" sibTransId="{9398D8F2-A22B-45FA-8C06-76D6355C16B8}"/>
    <dgm:cxn modelId="{61E25BFE-5ED3-45C0-A334-83861A01F0A2}" type="presOf" srcId="{EE0B78CC-5802-47E5-9878-BBAE6A4160F0}" destId="{96E4AF0F-D62C-4C2F-BDC4-BC1A15B106FA}" srcOrd="0" destOrd="0" presId="urn:microsoft.com/office/officeart/2005/8/layout/vList2"/>
    <dgm:cxn modelId="{9E9B6872-19F9-44BD-AD5A-C3CF34096F01}" srcId="{E1071A40-DE8B-40B2-847E-BA14CCD472A6}" destId="{EE0B78CC-5802-47E5-9878-BBAE6A4160F0}" srcOrd="4" destOrd="0" parTransId="{E35EA99F-17FA-4CB5-AADC-681F29426CC4}" sibTransId="{FD2350C9-1385-4A1D-B9E2-1930E20C03EE}"/>
    <dgm:cxn modelId="{B6912329-460E-423B-A243-8E2611233D22}" type="presOf" srcId="{E1071A40-DE8B-40B2-847E-BA14CCD472A6}" destId="{F9D77D8B-4EF4-48C5-905E-7C4A923A7600}" srcOrd="0" destOrd="0" presId="urn:microsoft.com/office/officeart/2005/8/layout/vList2"/>
    <dgm:cxn modelId="{6334E74E-F859-4B14-8C1A-4BD93BFE531F}" type="presParOf" srcId="{F9D77D8B-4EF4-48C5-905E-7C4A923A7600}" destId="{42D3E6C9-9EA6-4929-B1AA-CD3F14E6B531}" srcOrd="0" destOrd="0" presId="urn:microsoft.com/office/officeart/2005/8/layout/vList2"/>
    <dgm:cxn modelId="{F3F83414-1A3C-4312-AC10-56AED404BB04}" type="presParOf" srcId="{F9D77D8B-4EF4-48C5-905E-7C4A923A7600}" destId="{A8348745-D99C-41B8-AC77-E7EDC52BE4CD}" srcOrd="1" destOrd="0" presId="urn:microsoft.com/office/officeart/2005/8/layout/vList2"/>
    <dgm:cxn modelId="{02F53E83-4880-4522-A5DB-6400A51F0506}" type="presParOf" srcId="{F9D77D8B-4EF4-48C5-905E-7C4A923A7600}" destId="{5972020A-056D-4C49-A691-FAC8D522B052}" srcOrd="2" destOrd="0" presId="urn:microsoft.com/office/officeart/2005/8/layout/vList2"/>
    <dgm:cxn modelId="{639F1FF8-7116-4851-8760-0189F50A2C1B}" type="presParOf" srcId="{F9D77D8B-4EF4-48C5-905E-7C4A923A7600}" destId="{2C2F12CE-F1E4-4E5A-9175-CD5A48BC6232}" srcOrd="3" destOrd="0" presId="urn:microsoft.com/office/officeart/2005/8/layout/vList2"/>
    <dgm:cxn modelId="{C15A2E35-60F6-483D-A0A7-9E31E81C2E5A}" type="presParOf" srcId="{F9D77D8B-4EF4-48C5-905E-7C4A923A7600}" destId="{728CEDCB-8014-4953-ABEA-9DED9E754E07}" srcOrd="4" destOrd="0" presId="urn:microsoft.com/office/officeart/2005/8/layout/vList2"/>
    <dgm:cxn modelId="{73D1BC2C-B766-4210-9C17-76D939434C11}" type="presParOf" srcId="{F9D77D8B-4EF4-48C5-905E-7C4A923A7600}" destId="{2B77304E-4763-44AC-ADF7-4A57E2974DEB}" srcOrd="5" destOrd="0" presId="urn:microsoft.com/office/officeart/2005/8/layout/vList2"/>
    <dgm:cxn modelId="{1C7E33E3-034D-42FE-B593-965243DC8705}" type="presParOf" srcId="{F9D77D8B-4EF4-48C5-905E-7C4A923A7600}" destId="{F17569C1-D7DF-4A41-AC4A-D38B85B805A8}" srcOrd="6" destOrd="0" presId="urn:microsoft.com/office/officeart/2005/8/layout/vList2"/>
    <dgm:cxn modelId="{1F5285C0-BB38-41BF-AEEC-9F422B1EAD08}" type="presParOf" srcId="{F9D77D8B-4EF4-48C5-905E-7C4A923A7600}" destId="{0165AD6E-EBF6-4AEF-9250-38134EAFFD36}" srcOrd="7" destOrd="0" presId="urn:microsoft.com/office/officeart/2005/8/layout/vList2"/>
    <dgm:cxn modelId="{9F2AF571-570A-4F98-B810-7B08DACCBF20}" type="presParOf" srcId="{F9D77D8B-4EF4-48C5-905E-7C4A923A7600}" destId="{96E4AF0F-D62C-4C2F-BDC4-BC1A15B106FA}" srcOrd="8" destOrd="0" presId="urn:microsoft.com/office/officeart/2005/8/layout/vList2"/>
    <dgm:cxn modelId="{22048049-D43C-4352-8ED7-DB92CEA0561C}" type="presParOf" srcId="{F9D77D8B-4EF4-48C5-905E-7C4A923A7600}" destId="{81D7A8A2-9FF9-4348-8C90-61346706536E}" srcOrd="9" destOrd="0" presId="urn:microsoft.com/office/officeart/2005/8/layout/vList2"/>
    <dgm:cxn modelId="{97098218-9DB6-4548-8AF8-145CC79CB698}" type="presParOf" srcId="{F9D77D8B-4EF4-48C5-905E-7C4A923A7600}" destId="{084C64D2-63B2-4E16-9DCF-4B047FBE3D76}" srcOrd="10" destOrd="0" presId="urn:microsoft.com/office/officeart/2005/8/layout/vList2"/>
    <dgm:cxn modelId="{E732A371-C7B4-4524-B52E-21D8A157FD54}" type="presParOf" srcId="{F9D77D8B-4EF4-48C5-905E-7C4A923A7600}" destId="{ADFBBBA6-4588-4445-A8DD-B123B42153E7}" srcOrd="11" destOrd="0" presId="urn:microsoft.com/office/officeart/2005/8/layout/vList2"/>
    <dgm:cxn modelId="{1D6F0902-694D-41E7-95A3-C6B53EAEE67E}" type="presParOf" srcId="{F9D77D8B-4EF4-48C5-905E-7C4A923A7600}" destId="{BB00BD41-C537-435C-A6F1-E9B0A557805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1ED30-316E-4437-B525-DB3A797066A8}" type="doc">
      <dgm:prSet loTypeId="urn:microsoft.com/office/officeart/2005/8/layout/arrow5" loCatId="relationship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59A2688-963C-47B3-AA58-E3B5F9D97D30}">
      <dgm:prSet phldrT="[Текст]" custT="1"/>
      <dgm:spPr/>
      <dgm:t>
        <a:bodyPr vert="vert"/>
        <a:lstStyle/>
        <a:p>
          <a:r>
            <a:rPr lang="ru-RU" sz="1400" dirty="0">
              <a:solidFill>
                <a:schemeClr val="tx1"/>
              </a:solidFill>
            </a:rPr>
            <a:t>Самостоятельно</a:t>
          </a:r>
          <a:r>
            <a:rPr lang="ru-RU" sz="1400" dirty="0"/>
            <a:t> </a:t>
          </a:r>
          <a:r>
            <a:rPr lang="ru-RU" sz="1400" dirty="0">
              <a:solidFill>
                <a:schemeClr val="tx1"/>
              </a:solidFill>
            </a:rPr>
            <a:t>разрабатывает и утверждает</a:t>
          </a:r>
        </a:p>
      </dgm:t>
    </dgm:pt>
    <dgm:pt modelId="{E937F8F1-1ACA-481B-97A9-5E19F3354A43}" type="sibTrans" cxnId="{7F34A495-B84F-4662-8BB2-8A698D8EA3E9}">
      <dgm:prSet/>
      <dgm:spPr/>
      <dgm:t>
        <a:bodyPr/>
        <a:lstStyle/>
        <a:p>
          <a:endParaRPr lang="ru-RU"/>
        </a:p>
      </dgm:t>
    </dgm:pt>
    <dgm:pt modelId="{E4A5AE52-5559-4E6A-9DFD-0ABCBE0FC730}" type="parTrans" cxnId="{7F34A495-B84F-4662-8BB2-8A698D8EA3E9}">
      <dgm:prSet/>
      <dgm:spPr/>
      <dgm:t>
        <a:bodyPr/>
        <a:lstStyle/>
        <a:p>
          <a:endParaRPr lang="ru-RU"/>
        </a:p>
      </dgm:t>
    </dgm:pt>
    <dgm:pt modelId="{3C8EE801-61D9-411B-AE73-0B3258C8E04A}" type="pres">
      <dgm:prSet presAssocID="{3241ED30-316E-4437-B525-DB3A797066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4D0CE8-A893-4915-866B-2C0A54415714}" type="pres">
      <dgm:prSet presAssocID="{259A2688-963C-47B3-AA58-E3B5F9D97D30}" presName="arrow" presStyleLbl="node1" presStyleIdx="0" presStyleCnt="1" custAng="16200000" custScaleX="80653" custScaleY="100928" custRadScaleRad="99075" custRadScaleInc="1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34A495-B84F-4662-8BB2-8A698D8EA3E9}" srcId="{3241ED30-316E-4437-B525-DB3A797066A8}" destId="{259A2688-963C-47B3-AA58-E3B5F9D97D30}" srcOrd="0" destOrd="0" parTransId="{E4A5AE52-5559-4E6A-9DFD-0ABCBE0FC730}" sibTransId="{E937F8F1-1ACA-481B-97A9-5E19F3354A43}"/>
    <dgm:cxn modelId="{A8C026C1-B309-4F58-A6DD-184273735A86}" type="presOf" srcId="{3241ED30-316E-4437-B525-DB3A797066A8}" destId="{3C8EE801-61D9-411B-AE73-0B3258C8E04A}" srcOrd="0" destOrd="0" presId="urn:microsoft.com/office/officeart/2005/8/layout/arrow5"/>
    <dgm:cxn modelId="{E5753235-3C6A-4757-BC7D-BAD1F4DFBEE9}" type="presOf" srcId="{259A2688-963C-47B3-AA58-E3B5F9D97D30}" destId="{834D0CE8-A893-4915-866B-2C0A54415714}" srcOrd="0" destOrd="0" presId="urn:microsoft.com/office/officeart/2005/8/layout/arrow5"/>
    <dgm:cxn modelId="{04A806BE-951E-430B-86F2-88D483CB29E8}" type="presParOf" srcId="{3C8EE801-61D9-411B-AE73-0B3258C8E04A}" destId="{834D0CE8-A893-4915-866B-2C0A54415714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488D93-1213-47BE-A85D-75D10E85B56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35883C-1DE5-4239-8B1E-0DFE4686E75F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DBAC2D6D-9D3D-41E4-8A0F-ACC84D20E5D0}" type="parTrans" cxnId="{44328787-CFF2-40D2-99B7-6D2C333CABEC}">
      <dgm:prSet/>
      <dgm:spPr/>
      <dgm:t>
        <a:bodyPr/>
        <a:lstStyle/>
        <a:p>
          <a:endParaRPr lang="ru-RU"/>
        </a:p>
      </dgm:t>
    </dgm:pt>
    <dgm:pt modelId="{C5FCA764-BA0D-401B-BA5A-E27C2C7541D6}" type="sibTrans" cxnId="{44328787-CFF2-40D2-99B7-6D2C333CABEC}">
      <dgm:prSet/>
      <dgm:spPr/>
      <dgm:t>
        <a:bodyPr/>
        <a:lstStyle/>
        <a:p>
          <a:endParaRPr lang="ru-RU"/>
        </a:p>
      </dgm:t>
    </dgm:pt>
    <dgm:pt modelId="{5068BC99-2B03-42B1-B8BE-EE9BB9522AD1}">
      <dgm:prSet phldrT="[Текст]" custT="1"/>
      <dgm:spPr/>
      <dgm:t>
        <a:bodyPr/>
        <a:lstStyle/>
        <a:p>
          <a:pPr algn="just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Сформулировать цели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программы дополнительного образования детей с учетом целей программ образовательной организации, с учетом целей развития обучающихся, в том числе обучающихся с особыми образовательными потребностями.</a:t>
          </a:r>
        </a:p>
      </dgm:t>
    </dgm:pt>
    <dgm:pt modelId="{3F13478B-1752-449A-86A3-7D182F207946}" type="parTrans" cxnId="{75E8E8F3-B180-4D04-8203-87603E34FBC2}">
      <dgm:prSet/>
      <dgm:spPr/>
      <dgm:t>
        <a:bodyPr/>
        <a:lstStyle/>
        <a:p>
          <a:endParaRPr lang="ru-RU"/>
        </a:p>
      </dgm:t>
    </dgm:pt>
    <dgm:pt modelId="{D00A54AE-3832-4EEB-81FF-6292B8EBF3C1}" type="sibTrans" cxnId="{75E8E8F3-B180-4D04-8203-87603E34FBC2}">
      <dgm:prSet/>
      <dgm:spPr/>
      <dgm:t>
        <a:bodyPr/>
        <a:lstStyle/>
        <a:p>
          <a:endParaRPr lang="ru-RU"/>
        </a:p>
      </dgm:t>
    </dgm:pt>
    <dgm:pt modelId="{4F5192EB-C0AA-49AB-9426-7F475FCD58BE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21C92E8C-70D9-4B5E-9059-C82ABB359EDB}" type="parTrans" cxnId="{8BD4516F-86B0-4011-AFC6-DFC97394E9DE}">
      <dgm:prSet/>
      <dgm:spPr/>
      <dgm:t>
        <a:bodyPr/>
        <a:lstStyle/>
        <a:p>
          <a:endParaRPr lang="ru-RU"/>
        </a:p>
      </dgm:t>
    </dgm:pt>
    <dgm:pt modelId="{009F2AC5-41F3-41AB-92F1-46853DF9DD08}" type="sibTrans" cxnId="{8BD4516F-86B0-4011-AFC6-DFC97394E9DE}">
      <dgm:prSet/>
      <dgm:spPr/>
      <dgm:t>
        <a:bodyPr/>
        <a:lstStyle/>
        <a:p>
          <a:endParaRPr lang="ru-RU"/>
        </a:p>
      </dgm:t>
    </dgm:pt>
    <dgm:pt modelId="{60132323-71C8-4BF9-B11A-789DA6BA416C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Определить целевую аудиторию программы:</a:t>
          </a:r>
        </a:p>
      </dgm:t>
    </dgm:pt>
    <dgm:pt modelId="{E517BFE2-D487-4D78-9BEB-A2372898490D}" type="parTrans" cxnId="{1E39BFA7-7F00-4534-8D1C-437444B0225D}">
      <dgm:prSet/>
      <dgm:spPr/>
      <dgm:t>
        <a:bodyPr/>
        <a:lstStyle/>
        <a:p>
          <a:endParaRPr lang="ru-RU"/>
        </a:p>
      </dgm:t>
    </dgm:pt>
    <dgm:pt modelId="{69CD865C-A9A6-489C-BBF1-D0986B99ACD2}" type="sibTrans" cxnId="{1E39BFA7-7F00-4534-8D1C-437444B0225D}">
      <dgm:prSet/>
      <dgm:spPr/>
      <dgm:t>
        <a:bodyPr/>
        <a:lstStyle/>
        <a:p>
          <a:endParaRPr lang="ru-RU"/>
        </a:p>
      </dgm:t>
    </dgm:pt>
    <dgm:pt modelId="{282C9C7B-2E0C-42A1-AEBD-8B1C9D4CEBCE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B445A98B-AA77-4811-AC28-CA54B7AA180D}" type="parTrans" cxnId="{5DB97428-5AE2-4CAC-9E9C-DA76B81F4C53}">
      <dgm:prSet/>
      <dgm:spPr/>
      <dgm:t>
        <a:bodyPr/>
        <a:lstStyle/>
        <a:p>
          <a:endParaRPr lang="ru-RU"/>
        </a:p>
      </dgm:t>
    </dgm:pt>
    <dgm:pt modelId="{9395E032-55BF-4AB7-A15C-91828742F37E}" type="sibTrans" cxnId="{5DB97428-5AE2-4CAC-9E9C-DA76B81F4C53}">
      <dgm:prSet/>
      <dgm:spPr/>
      <dgm:t>
        <a:bodyPr/>
        <a:lstStyle/>
        <a:p>
          <a:endParaRPr lang="ru-RU"/>
        </a:p>
      </dgm:t>
    </dgm:pt>
    <dgm:pt modelId="{E2672785-D327-4BA3-A0FB-5C266D4BC525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Познакомиться с характеристикой обучающихся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в том числе обучающихся с особыми образовательными потребностями</a:t>
          </a:r>
        </a:p>
      </dgm:t>
    </dgm:pt>
    <dgm:pt modelId="{DB6F666E-D2D9-412D-9E48-9F5341A7F07F}" type="parTrans" cxnId="{D2F13CEA-D84C-418F-95C8-ACAF8760C04F}">
      <dgm:prSet/>
      <dgm:spPr/>
      <dgm:t>
        <a:bodyPr/>
        <a:lstStyle/>
        <a:p>
          <a:endParaRPr lang="ru-RU"/>
        </a:p>
      </dgm:t>
    </dgm:pt>
    <dgm:pt modelId="{CABB79AF-C3C5-4D33-9872-76592BA48F4E}" type="sibTrans" cxnId="{D2F13CEA-D84C-418F-95C8-ACAF8760C04F}">
      <dgm:prSet/>
      <dgm:spPr/>
      <dgm:t>
        <a:bodyPr/>
        <a:lstStyle/>
        <a:p>
          <a:endParaRPr lang="ru-RU"/>
        </a:p>
      </dgm:t>
    </dgm:pt>
    <dgm:pt modelId="{D485F721-3280-402C-B151-3080A17F1193}">
      <dgm:prSet custT="1"/>
      <dgm:spPr/>
      <dgm:t>
        <a:bodyPr/>
        <a:lstStyle/>
        <a:p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группа, состоящая из детей нормативно развивающихся и детей с ОВЗ;</a:t>
          </a:r>
        </a:p>
      </dgm:t>
    </dgm:pt>
    <dgm:pt modelId="{C2B02E47-11D5-468F-B55F-1A5A85803A6A}" type="parTrans" cxnId="{1AEA4F01-DD3A-4A9F-A900-953C7492454C}">
      <dgm:prSet/>
      <dgm:spPr/>
      <dgm:t>
        <a:bodyPr/>
        <a:lstStyle/>
        <a:p>
          <a:endParaRPr lang="ru-RU"/>
        </a:p>
      </dgm:t>
    </dgm:pt>
    <dgm:pt modelId="{65AEB641-43DC-4FED-869F-25DC0B29139C}" type="sibTrans" cxnId="{1AEA4F01-DD3A-4A9F-A900-953C7492454C}">
      <dgm:prSet/>
      <dgm:spPr/>
      <dgm:t>
        <a:bodyPr/>
        <a:lstStyle/>
        <a:p>
          <a:endParaRPr lang="ru-RU"/>
        </a:p>
      </dgm:t>
    </dgm:pt>
    <dgm:pt modelId="{98CCAAEF-E5F9-4242-AACA-2AF954A7B3CF}">
      <dgm:prSet custT="1"/>
      <dgm:spPr/>
      <dgm:t>
        <a:bodyPr/>
        <a:lstStyle/>
        <a:p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группа, состоящая из детей с разными особенностями развития; это может быть детско-родительская группа;</a:t>
          </a:r>
        </a:p>
      </dgm:t>
    </dgm:pt>
    <dgm:pt modelId="{CFD043D7-9403-448A-89C3-6B5C754247A6}" type="parTrans" cxnId="{F1E92416-B4E4-4810-907D-244C264C63F5}">
      <dgm:prSet/>
      <dgm:spPr/>
      <dgm:t>
        <a:bodyPr/>
        <a:lstStyle/>
        <a:p>
          <a:endParaRPr lang="ru-RU"/>
        </a:p>
      </dgm:t>
    </dgm:pt>
    <dgm:pt modelId="{F00E234C-4CFA-4591-A675-811E04CDBED9}" type="sibTrans" cxnId="{F1E92416-B4E4-4810-907D-244C264C63F5}">
      <dgm:prSet/>
      <dgm:spPr/>
      <dgm:t>
        <a:bodyPr/>
        <a:lstStyle/>
        <a:p>
          <a:endParaRPr lang="ru-RU"/>
        </a:p>
      </dgm:t>
    </dgm:pt>
    <dgm:pt modelId="{0FED877C-BAAE-49E6-9B1B-F113C251CA72}">
      <dgm:prSet custT="1"/>
      <dgm:spPr/>
      <dgm:t>
        <a:bodyPr/>
        <a:lstStyle/>
        <a:p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программа дополнительного образования может реализовываться и для одного ребенка.</a:t>
          </a:r>
        </a:p>
      </dgm:t>
    </dgm:pt>
    <dgm:pt modelId="{A0E03546-EE26-449F-8F12-FEBE095FA3B2}" type="parTrans" cxnId="{879D5E10-0ACE-4FC6-84CB-8B486B004E3A}">
      <dgm:prSet/>
      <dgm:spPr/>
      <dgm:t>
        <a:bodyPr/>
        <a:lstStyle/>
        <a:p>
          <a:endParaRPr lang="ru-RU"/>
        </a:p>
      </dgm:t>
    </dgm:pt>
    <dgm:pt modelId="{41BA235D-ABC7-4D51-A949-6A037D97EF0C}" type="sibTrans" cxnId="{879D5E10-0ACE-4FC6-84CB-8B486B004E3A}">
      <dgm:prSet/>
      <dgm:spPr/>
      <dgm:t>
        <a:bodyPr/>
        <a:lstStyle/>
        <a:p>
          <a:endParaRPr lang="ru-RU"/>
        </a:p>
      </dgm:t>
    </dgm:pt>
    <dgm:pt modelId="{C2E209E3-6A2A-4191-BD1C-CEF5AA68B6DC}">
      <dgm:prSet phldrT="[Текст]" custT="1"/>
      <dgm:spPr/>
      <dgm:t>
        <a:bodyPr/>
        <a:lstStyle/>
        <a:p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группа детей с ОВЗ и с инвалидностью одной категории с нарушениями зрения, слуха, интеллекта, опорно-двигательного аппарата, с расстройствами аутистического спектра;</a:t>
          </a:r>
        </a:p>
      </dgm:t>
    </dgm:pt>
    <dgm:pt modelId="{7BE2474E-EA0F-4356-842E-EEFB3CA477FF}" type="parTrans" cxnId="{04C0AB8C-5B2A-4BB8-80CC-5C901F83C892}">
      <dgm:prSet/>
      <dgm:spPr/>
    </dgm:pt>
    <dgm:pt modelId="{8D6BBBBF-5280-4BFA-AB41-636ACD10FCDC}" type="sibTrans" cxnId="{04C0AB8C-5B2A-4BB8-80CC-5C901F83C892}">
      <dgm:prSet/>
      <dgm:spPr/>
    </dgm:pt>
    <dgm:pt modelId="{2B2AC622-7491-4B53-B46B-2EC611EA2BAB}" type="pres">
      <dgm:prSet presAssocID="{C7488D93-1213-47BE-A85D-75D10E85B5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6E2CF7-6F3C-4B06-8AA8-04516C6D9752}" type="pres">
      <dgm:prSet presAssocID="{E035883C-1DE5-4239-8B1E-0DFE4686E75F}" presName="composite" presStyleCnt="0"/>
      <dgm:spPr/>
    </dgm:pt>
    <dgm:pt modelId="{08092FAE-3505-4623-AA1D-CCFE9A788DA1}" type="pres">
      <dgm:prSet presAssocID="{E035883C-1DE5-4239-8B1E-0DFE4686E75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302B1-AD1C-4717-9F6D-B584463A3693}" type="pres">
      <dgm:prSet presAssocID="{E035883C-1DE5-4239-8B1E-0DFE4686E75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AEC09-ABB1-4341-988E-BC27E9DC08C8}" type="pres">
      <dgm:prSet presAssocID="{C5FCA764-BA0D-401B-BA5A-E27C2C7541D6}" presName="sp" presStyleCnt="0"/>
      <dgm:spPr/>
    </dgm:pt>
    <dgm:pt modelId="{4D3B1FBD-CE97-4283-B312-DAA06ACD5563}" type="pres">
      <dgm:prSet presAssocID="{4F5192EB-C0AA-49AB-9426-7F475FCD58BE}" presName="composite" presStyleCnt="0"/>
      <dgm:spPr/>
    </dgm:pt>
    <dgm:pt modelId="{AB10D00F-EBD5-4574-8005-B7B6C10C97D5}" type="pres">
      <dgm:prSet presAssocID="{4F5192EB-C0AA-49AB-9426-7F475FCD58B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484F1-E891-411D-B05C-74B2EFFA39A5}" type="pres">
      <dgm:prSet presAssocID="{4F5192EB-C0AA-49AB-9426-7F475FCD58BE}" presName="descendantText" presStyleLbl="alignAcc1" presStyleIdx="1" presStyleCnt="3" custScaleY="149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15E55-861A-47C1-8DFD-69B4A55F7698}" type="pres">
      <dgm:prSet presAssocID="{009F2AC5-41F3-41AB-92F1-46853DF9DD08}" presName="sp" presStyleCnt="0"/>
      <dgm:spPr/>
    </dgm:pt>
    <dgm:pt modelId="{91660B8F-90AC-44F7-93A1-6E22FBB93AF8}" type="pres">
      <dgm:prSet presAssocID="{282C9C7B-2E0C-42A1-AEBD-8B1C9D4CEBCE}" presName="composite" presStyleCnt="0"/>
      <dgm:spPr/>
    </dgm:pt>
    <dgm:pt modelId="{2046991C-20ED-4B13-B6E6-234654911FF4}" type="pres">
      <dgm:prSet presAssocID="{282C9C7B-2E0C-42A1-AEBD-8B1C9D4CEBC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D98A3-0847-43EF-AFD8-9CB000350BCB}" type="pres">
      <dgm:prSet presAssocID="{282C9C7B-2E0C-42A1-AEBD-8B1C9D4CEBCE}" presName="descendantText" presStyleLbl="alignAcc1" presStyleIdx="2" presStyleCnt="3" custScaleY="113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F13CEA-D84C-418F-95C8-ACAF8760C04F}" srcId="{282C9C7B-2E0C-42A1-AEBD-8B1C9D4CEBCE}" destId="{E2672785-D327-4BA3-A0FB-5C266D4BC525}" srcOrd="0" destOrd="0" parTransId="{DB6F666E-D2D9-412D-9E48-9F5341A7F07F}" sibTransId="{CABB79AF-C3C5-4D33-9872-76592BA48F4E}"/>
    <dgm:cxn modelId="{EA7D740D-418F-4125-BE8B-4601ABBDC3A5}" type="presOf" srcId="{98CCAAEF-E5F9-4242-AACA-2AF954A7B3CF}" destId="{C82484F1-E891-411D-B05C-74B2EFFA39A5}" srcOrd="0" destOrd="3" presId="urn:microsoft.com/office/officeart/2005/8/layout/chevron2"/>
    <dgm:cxn modelId="{1B112055-2054-4C0A-B892-D36BD92A4BB0}" type="presOf" srcId="{C2E209E3-6A2A-4191-BD1C-CEF5AA68B6DC}" destId="{C82484F1-E891-411D-B05C-74B2EFFA39A5}" srcOrd="0" destOrd="1" presId="urn:microsoft.com/office/officeart/2005/8/layout/chevron2"/>
    <dgm:cxn modelId="{BD464C3D-06F8-4995-98F6-52C4D382D701}" type="presOf" srcId="{D485F721-3280-402C-B151-3080A17F1193}" destId="{C82484F1-E891-411D-B05C-74B2EFFA39A5}" srcOrd="0" destOrd="2" presId="urn:microsoft.com/office/officeart/2005/8/layout/chevron2"/>
    <dgm:cxn modelId="{1AEA4F01-DD3A-4A9F-A900-953C7492454C}" srcId="{4F5192EB-C0AA-49AB-9426-7F475FCD58BE}" destId="{D485F721-3280-402C-B151-3080A17F1193}" srcOrd="2" destOrd="0" parTransId="{C2B02E47-11D5-468F-B55F-1A5A85803A6A}" sibTransId="{65AEB641-43DC-4FED-869F-25DC0B29139C}"/>
    <dgm:cxn modelId="{04C0AB8C-5B2A-4BB8-80CC-5C901F83C892}" srcId="{4F5192EB-C0AA-49AB-9426-7F475FCD58BE}" destId="{C2E209E3-6A2A-4191-BD1C-CEF5AA68B6DC}" srcOrd="1" destOrd="0" parTransId="{7BE2474E-EA0F-4356-842E-EEFB3CA477FF}" sibTransId="{8D6BBBBF-5280-4BFA-AB41-636ACD10FCDC}"/>
    <dgm:cxn modelId="{5DB97428-5AE2-4CAC-9E9C-DA76B81F4C53}" srcId="{C7488D93-1213-47BE-A85D-75D10E85B56D}" destId="{282C9C7B-2E0C-42A1-AEBD-8B1C9D4CEBCE}" srcOrd="2" destOrd="0" parTransId="{B445A98B-AA77-4811-AC28-CA54B7AA180D}" sibTransId="{9395E032-55BF-4AB7-A15C-91828742F37E}"/>
    <dgm:cxn modelId="{879D5E10-0ACE-4FC6-84CB-8B486B004E3A}" srcId="{4F5192EB-C0AA-49AB-9426-7F475FCD58BE}" destId="{0FED877C-BAAE-49E6-9B1B-F113C251CA72}" srcOrd="4" destOrd="0" parTransId="{A0E03546-EE26-449F-8F12-FEBE095FA3B2}" sibTransId="{41BA235D-ABC7-4D51-A949-6A037D97EF0C}"/>
    <dgm:cxn modelId="{C6D7C89F-6516-4953-A4E6-5A1B149A422A}" type="presOf" srcId="{5068BC99-2B03-42B1-B8BE-EE9BB9522AD1}" destId="{50E302B1-AD1C-4717-9F6D-B584463A3693}" srcOrd="0" destOrd="0" presId="urn:microsoft.com/office/officeart/2005/8/layout/chevron2"/>
    <dgm:cxn modelId="{DE9AD08B-621B-4C57-A7E6-118BA67664E5}" type="presOf" srcId="{282C9C7B-2E0C-42A1-AEBD-8B1C9D4CEBCE}" destId="{2046991C-20ED-4B13-B6E6-234654911FF4}" srcOrd="0" destOrd="0" presId="urn:microsoft.com/office/officeart/2005/8/layout/chevron2"/>
    <dgm:cxn modelId="{C58ED5AA-4B3D-4451-A2BE-2B11F7EEAE2B}" type="presOf" srcId="{E2672785-D327-4BA3-A0FB-5C266D4BC525}" destId="{10BD98A3-0847-43EF-AFD8-9CB000350BCB}" srcOrd="0" destOrd="0" presId="urn:microsoft.com/office/officeart/2005/8/layout/chevron2"/>
    <dgm:cxn modelId="{47F07C61-942A-4B27-B24F-91827D00CB41}" type="presOf" srcId="{C7488D93-1213-47BE-A85D-75D10E85B56D}" destId="{2B2AC622-7491-4B53-B46B-2EC611EA2BAB}" srcOrd="0" destOrd="0" presId="urn:microsoft.com/office/officeart/2005/8/layout/chevron2"/>
    <dgm:cxn modelId="{75E8E8F3-B180-4D04-8203-87603E34FBC2}" srcId="{E035883C-1DE5-4239-8B1E-0DFE4686E75F}" destId="{5068BC99-2B03-42B1-B8BE-EE9BB9522AD1}" srcOrd="0" destOrd="0" parTransId="{3F13478B-1752-449A-86A3-7D182F207946}" sibTransId="{D00A54AE-3832-4EEB-81FF-6292B8EBF3C1}"/>
    <dgm:cxn modelId="{F1E92416-B4E4-4810-907D-244C264C63F5}" srcId="{4F5192EB-C0AA-49AB-9426-7F475FCD58BE}" destId="{98CCAAEF-E5F9-4242-AACA-2AF954A7B3CF}" srcOrd="3" destOrd="0" parTransId="{CFD043D7-9403-448A-89C3-6B5C754247A6}" sibTransId="{F00E234C-4CFA-4591-A675-811E04CDBED9}"/>
    <dgm:cxn modelId="{61144732-ABD6-4B27-89CA-9A800EE40540}" type="presOf" srcId="{0FED877C-BAAE-49E6-9B1B-F113C251CA72}" destId="{C82484F1-E891-411D-B05C-74B2EFFA39A5}" srcOrd="0" destOrd="4" presId="urn:microsoft.com/office/officeart/2005/8/layout/chevron2"/>
    <dgm:cxn modelId="{8BD4516F-86B0-4011-AFC6-DFC97394E9DE}" srcId="{C7488D93-1213-47BE-A85D-75D10E85B56D}" destId="{4F5192EB-C0AA-49AB-9426-7F475FCD58BE}" srcOrd="1" destOrd="0" parTransId="{21C92E8C-70D9-4B5E-9059-C82ABB359EDB}" sibTransId="{009F2AC5-41F3-41AB-92F1-46853DF9DD08}"/>
    <dgm:cxn modelId="{D93BD871-0E36-4688-9B91-11DCEE480177}" type="presOf" srcId="{4F5192EB-C0AA-49AB-9426-7F475FCD58BE}" destId="{AB10D00F-EBD5-4574-8005-B7B6C10C97D5}" srcOrd="0" destOrd="0" presId="urn:microsoft.com/office/officeart/2005/8/layout/chevron2"/>
    <dgm:cxn modelId="{D66C9B1D-1D44-4B2B-AB96-40396590D23E}" type="presOf" srcId="{60132323-71C8-4BF9-B11A-789DA6BA416C}" destId="{C82484F1-E891-411D-B05C-74B2EFFA39A5}" srcOrd="0" destOrd="0" presId="urn:microsoft.com/office/officeart/2005/8/layout/chevron2"/>
    <dgm:cxn modelId="{1E39BFA7-7F00-4534-8D1C-437444B0225D}" srcId="{4F5192EB-C0AA-49AB-9426-7F475FCD58BE}" destId="{60132323-71C8-4BF9-B11A-789DA6BA416C}" srcOrd="0" destOrd="0" parTransId="{E517BFE2-D487-4D78-9BEB-A2372898490D}" sibTransId="{69CD865C-A9A6-489C-BBF1-D0986B99ACD2}"/>
    <dgm:cxn modelId="{44328787-CFF2-40D2-99B7-6D2C333CABEC}" srcId="{C7488D93-1213-47BE-A85D-75D10E85B56D}" destId="{E035883C-1DE5-4239-8B1E-0DFE4686E75F}" srcOrd="0" destOrd="0" parTransId="{DBAC2D6D-9D3D-41E4-8A0F-ACC84D20E5D0}" sibTransId="{C5FCA764-BA0D-401B-BA5A-E27C2C7541D6}"/>
    <dgm:cxn modelId="{1ED9D762-F0AF-490B-BCC1-DD18614B5BA5}" type="presOf" srcId="{E035883C-1DE5-4239-8B1E-0DFE4686E75F}" destId="{08092FAE-3505-4623-AA1D-CCFE9A788DA1}" srcOrd="0" destOrd="0" presId="urn:microsoft.com/office/officeart/2005/8/layout/chevron2"/>
    <dgm:cxn modelId="{BD780663-3CA6-4C25-8567-AF60AB4F04B1}" type="presParOf" srcId="{2B2AC622-7491-4B53-B46B-2EC611EA2BAB}" destId="{736E2CF7-6F3C-4B06-8AA8-04516C6D9752}" srcOrd="0" destOrd="0" presId="urn:microsoft.com/office/officeart/2005/8/layout/chevron2"/>
    <dgm:cxn modelId="{5A18E12F-F856-41A9-B81C-BCA5DA63115B}" type="presParOf" srcId="{736E2CF7-6F3C-4B06-8AA8-04516C6D9752}" destId="{08092FAE-3505-4623-AA1D-CCFE9A788DA1}" srcOrd="0" destOrd="0" presId="urn:microsoft.com/office/officeart/2005/8/layout/chevron2"/>
    <dgm:cxn modelId="{5E121B4E-A314-4A19-A159-B2F1E971E9AD}" type="presParOf" srcId="{736E2CF7-6F3C-4B06-8AA8-04516C6D9752}" destId="{50E302B1-AD1C-4717-9F6D-B584463A3693}" srcOrd="1" destOrd="0" presId="urn:microsoft.com/office/officeart/2005/8/layout/chevron2"/>
    <dgm:cxn modelId="{60F3A22E-23CC-42E7-8654-7F30CE4A2FDD}" type="presParOf" srcId="{2B2AC622-7491-4B53-B46B-2EC611EA2BAB}" destId="{502AEC09-ABB1-4341-988E-BC27E9DC08C8}" srcOrd="1" destOrd="0" presId="urn:microsoft.com/office/officeart/2005/8/layout/chevron2"/>
    <dgm:cxn modelId="{6EB851C3-3229-4105-A665-7E2A22F9EF0A}" type="presParOf" srcId="{2B2AC622-7491-4B53-B46B-2EC611EA2BAB}" destId="{4D3B1FBD-CE97-4283-B312-DAA06ACD5563}" srcOrd="2" destOrd="0" presId="urn:microsoft.com/office/officeart/2005/8/layout/chevron2"/>
    <dgm:cxn modelId="{3413847A-62C9-4DA5-8CC6-1EAEFB5E5A99}" type="presParOf" srcId="{4D3B1FBD-CE97-4283-B312-DAA06ACD5563}" destId="{AB10D00F-EBD5-4574-8005-B7B6C10C97D5}" srcOrd="0" destOrd="0" presId="urn:microsoft.com/office/officeart/2005/8/layout/chevron2"/>
    <dgm:cxn modelId="{718E5D27-AB1C-46E4-A338-514F39FCE213}" type="presParOf" srcId="{4D3B1FBD-CE97-4283-B312-DAA06ACD5563}" destId="{C82484F1-E891-411D-B05C-74B2EFFA39A5}" srcOrd="1" destOrd="0" presId="urn:microsoft.com/office/officeart/2005/8/layout/chevron2"/>
    <dgm:cxn modelId="{77C3F081-DC7C-4CAD-ACD0-1D7ED80B5685}" type="presParOf" srcId="{2B2AC622-7491-4B53-B46B-2EC611EA2BAB}" destId="{38715E55-861A-47C1-8DFD-69B4A55F7698}" srcOrd="3" destOrd="0" presId="urn:microsoft.com/office/officeart/2005/8/layout/chevron2"/>
    <dgm:cxn modelId="{36FE767B-267C-48F7-96CA-0061F3E27E53}" type="presParOf" srcId="{2B2AC622-7491-4B53-B46B-2EC611EA2BAB}" destId="{91660B8F-90AC-44F7-93A1-6E22FBB93AF8}" srcOrd="4" destOrd="0" presId="urn:microsoft.com/office/officeart/2005/8/layout/chevron2"/>
    <dgm:cxn modelId="{673CA898-9AAB-441B-A0DA-50A56C1733D7}" type="presParOf" srcId="{91660B8F-90AC-44F7-93A1-6E22FBB93AF8}" destId="{2046991C-20ED-4B13-B6E6-234654911FF4}" srcOrd="0" destOrd="0" presId="urn:microsoft.com/office/officeart/2005/8/layout/chevron2"/>
    <dgm:cxn modelId="{E28492EB-B163-47C3-BFEB-E6CF8E8E280A}" type="presParOf" srcId="{91660B8F-90AC-44F7-93A1-6E22FBB93AF8}" destId="{10BD98A3-0847-43EF-AFD8-9CB000350B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071F5E-090B-430B-A1EE-F7D5CECD10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BF6C25-0F44-4213-AECB-889DD0638BAD}">
      <dgm:prSet phldrT="[Текст]"/>
      <dgm:spPr/>
      <dgm:t>
        <a:bodyPr/>
        <a:lstStyle/>
        <a:p>
          <a:r>
            <a:rPr lang="ru-RU" dirty="0"/>
            <a:t>4</a:t>
          </a:r>
        </a:p>
      </dgm:t>
    </dgm:pt>
    <dgm:pt modelId="{AE2AEC13-000B-4271-A155-18EFD83B1826}" type="parTrans" cxnId="{8E4DF544-B969-47B9-A4E4-5AD641A64096}">
      <dgm:prSet/>
      <dgm:spPr/>
      <dgm:t>
        <a:bodyPr/>
        <a:lstStyle/>
        <a:p>
          <a:endParaRPr lang="ru-RU"/>
        </a:p>
      </dgm:t>
    </dgm:pt>
    <dgm:pt modelId="{5F0C7C19-B2CD-455C-9B9A-AF3AF85AC259}" type="sibTrans" cxnId="{8E4DF544-B969-47B9-A4E4-5AD641A64096}">
      <dgm:prSet/>
      <dgm:spPr/>
      <dgm:t>
        <a:bodyPr/>
        <a:lstStyle/>
        <a:p>
          <a:endParaRPr lang="ru-RU"/>
        </a:p>
      </dgm:t>
    </dgm:pt>
    <dgm:pt modelId="{F22EE6F7-CADF-4E5C-8BC6-0F396E5E7239}">
      <dgm:prSet phldrT="[Текст]"/>
      <dgm:spPr/>
      <dgm:t>
        <a:bodyPr/>
        <a:lstStyle/>
        <a:p>
          <a:pPr algn="just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Проанализировать требования к предметным,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метапредметным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и личностным результатам,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сформулированным во ФГОС начального, основного, общего образования, и ФГОС начального общего образования обучающихся с ОВЗ и ФГОС обучающихся с умственной отсталостью,</a:t>
          </a:r>
        </a:p>
      </dgm:t>
    </dgm:pt>
    <dgm:pt modelId="{EE95D422-703C-43B8-A8CB-ECC0E58EE3B0}" type="parTrans" cxnId="{433FF43F-26AE-4454-95A6-F0FAA062C393}">
      <dgm:prSet/>
      <dgm:spPr/>
      <dgm:t>
        <a:bodyPr/>
        <a:lstStyle/>
        <a:p>
          <a:endParaRPr lang="ru-RU"/>
        </a:p>
      </dgm:t>
    </dgm:pt>
    <dgm:pt modelId="{E5117F22-77EC-4F8B-BEB4-3F4ACE51684D}" type="sibTrans" cxnId="{433FF43F-26AE-4454-95A6-F0FAA062C393}">
      <dgm:prSet/>
      <dgm:spPr/>
      <dgm:t>
        <a:bodyPr/>
        <a:lstStyle/>
        <a:p>
          <a:endParaRPr lang="ru-RU"/>
        </a:p>
      </dgm:t>
    </dgm:pt>
    <dgm:pt modelId="{E446D1F2-1FB5-4C72-AFD9-2E706963447B}">
      <dgm:prSet phldrT="[Текст]"/>
      <dgm:spPr/>
      <dgm:t>
        <a:bodyPr/>
        <a:lstStyle/>
        <a:p>
          <a:r>
            <a:rPr lang="ru-RU" dirty="0"/>
            <a:t>5</a:t>
          </a:r>
        </a:p>
      </dgm:t>
    </dgm:pt>
    <dgm:pt modelId="{935AE5D4-9DF8-4385-8965-4FB9C6B1F101}" type="parTrans" cxnId="{23BA49FF-BCE0-4F50-8FA8-5577FF5D6689}">
      <dgm:prSet/>
      <dgm:spPr/>
      <dgm:t>
        <a:bodyPr/>
        <a:lstStyle/>
        <a:p>
          <a:endParaRPr lang="ru-RU"/>
        </a:p>
      </dgm:t>
    </dgm:pt>
    <dgm:pt modelId="{9289B26A-FFBD-45BC-A007-365F764F755F}" type="sibTrans" cxnId="{23BA49FF-BCE0-4F50-8FA8-5577FF5D6689}">
      <dgm:prSet/>
      <dgm:spPr/>
      <dgm:t>
        <a:bodyPr/>
        <a:lstStyle/>
        <a:p>
          <a:endParaRPr lang="ru-RU"/>
        </a:p>
      </dgm:t>
    </dgm:pt>
    <dgm:pt modelId="{3D2711B6-8800-4AAB-9AB2-F08F723B015E}">
      <dgm:prSet phldrT="[Текст]"/>
      <dgm:spPr/>
      <dgm:t>
        <a:bodyPr/>
        <a:lstStyle/>
        <a:p>
          <a:pPr algn="just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Прописать образовательные результаты освоения программы дополнительного образования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детей всеми обучающимися: «ребенок научится», «ребенок получит возможность», в том числе и обучающимися с особыми образовательными потребностями.</a:t>
          </a:r>
        </a:p>
      </dgm:t>
    </dgm:pt>
    <dgm:pt modelId="{5D054D24-E9BF-4B4C-B508-D12DCCB37E47}" type="parTrans" cxnId="{52B04BB3-B436-4C01-8779-652DBDE5DC4D}">
      <dgm:prSet/>
      <dgm:spPr/>
      <dgm:t>
        <a:bodyPr/>
        <a:lstStyle/>
        <a:p>
          <a:endParaRPr lang="ru-RU"/>
        </a:p>
      </dgm:t>
    </dgm:pt>
    <dgm:pt modelId="{9032668E-9561-49D8-A077-A18B6FD0A5D8}" type="sibTrans" cxnId="{52B04BB3-B436-4C01-8779-652DBDE5DC4D}">
      <dgm:prSet/>
      <dgm:spPr/>
      <dgm:t>
        <a:bodyPr/>
        <a:lstStyle/>
        <a:p>
          <a:endParaRPr lang="ru-RU"/>
        </a:p>
      </dgm:t>
    </dgm:pt>
    <dgm:pt modelId="{9F328306-C0E9-4290-908A-FE13B76F85AF}">
      <dgm:prSet phldrT="[Текст]"/>
      <dgm:spPr/>
      <dgm:t>
        <a:bodyPr/>
        <a:lstStyle/>
        <a:p>
          <a:r>
            <a:rPr lang="ru-RU" dirty="0"/>
            <a:t>6</a:t>
          </a:r>
        </a:p>
      </dgm:t>
    </dgm:pt>
    <dgm:pt modelId="{A298732D-5741-4564-A3D6-6A9779F53E78}" type="parTrans" cxnId="{076F9816-C914-4A31-95F5-0E1FF95E0D7C}">
      <dgm:prSet/>
      <dgm:spPr/>
      <dgm:t>
        <a:bodyPr/>
        <a:lstStyle/>
        <a:p>
          <a:endParaRPr lang="ru-RU"/>
        </a:p>
      </dgm:t>
    </dgm:pt>
    <dgm:pt modelId="{A0303DAB-04B5-4EAB-B124-0C738A4591C2}" type="sibTrans" cxnId="{076F9816-C914-4A31-95F5-0E1FF95E0D7C}">
      <dgm:prSet/>
      <dgm:spPr/>
      <dgm:t>
        <a:bodyPr/>
        <a:lstStyle/>
        <a:p>
          <a:endParaRPr lang="ru-RU"/>
        </a:p>
      </dgm:t>
    </dgm:pt>
    <dgm:pt modelId="{1B8FC34A-CBC9-4970-B347-46BFDCD28B52}">
      <dgm:prSet phldrT="[Текст]"/>
      <dgm:spPr/>
      <dgm:t>
        <a:bodyPr/>
        <a:lstStyle/>
        <a:p>
          <a:pPr algn="just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содержание программы,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составив перечень тем и отдельных вопросов, составить учебно-тематический план с учетом особенностей детей с ОВЗ. </a:t>
          </a:r>
        </a:p>
      </dgm:t>
    </dgm:pt>
    <dgm:pt modelId="{6FB371AF-CFA7-49D9-BBB2-FA19AAAB32BA}" type="parTrans" cxnId="{F55DDCB4-C595-42E2-A567-027A762868F4}">
      <dgm:prSet/>
      <dgm:spPr/>
      <dgm:t>
        <a:bodyPr/>
        <a:lstStyle/>
        <a:p>
          <a:endParaRPr lang="ru-RU"/>
        </a:p>
      </dgm:t>
    </dgm:pt>
    <dgm:pt modelId="{7681F367-38D5-427D-9005-79F0B137257E}" type="sibTrans" cxnId="{F55DDCB4-C595-42E2-A567-027A762868F4}">
      <dgm:prSet/>
      <dgm:spPr/>
      <dgm:t>
        <a:bodyPr/>
        <a:lstStyle/>
        <a:p>
          <a:endParaRPr lang="ru-RU"/>
        </a:p>
      </dgm:t>
    </dgm:pt>
    <dgm:pt modelId="{6E0EEE51-713A-4AFA-A6A8-BC049B360328}" type="pres">
      <dgm:prSet presAssocID="{E4071F5E-090B-430B-A1EE-F7D5CECD10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901E0A-B23B-447A-9654-03D80196812F}" type="pres">
      <dgm:prSet presAssocID="{39BF6C25-0F44-4213-AECB-889DD0638BAD}" presName="composite" presStyleCnt="0"/>
      <dgm:spPr/>
    </dgm:pt>
    <dgm:pt modelId="{7B78C051-7FCB-4B7C-86BF-92D574918F4B}" type="pres">
      <dgm:prSet presAssocID="{39BF6C25-0F44-4213-AECB-889DD0638BA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3D4B1-E0C9-453D-9BDF-C407EC3695DF}" type="pres">
      <dgm:prSet presAssocID="{39BF6C25-0F44-4213-AECB-889DD0638BA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C23C-2416-4C80-B4B7-B880AD2873E1}" type="pres">
      <dgm:prSet presAssocID="{5F0C7C19-B2CD-455C-9B9A-AF3AF85AC259}" presName="sp" presStyleCnt="0"/>
      <dgm:spPr/>
    </dgm:pt>
    <dgm:pt modelId="{5F44EF6F-D627-40A8-974E-4275277A7699}" type="pres">
      <dgm:prSet presAssocID="{E446D1F2-1FB5-4C72-AFD9-2E706963447B}" presName="composite" presStyleCnt="0"/>
      <dgm:spPr/>
    </dgm:pt>
    <dgm:pt modelId="{0DF8C78D-68B1-497A-A428-4ACACCE78A52}" type="pres">
      <dgm:prSet presAssocID="{E446D1F2-1FB5-4C72-AFD9-2E706963447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022CB-7B9C-4B0D-A610-7229755BC97A}" type="pres">
      <dgm:prSet presAssocID="{E446D1F2-1FB5-4C72-AFD9-2E706963447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2F083-8056-4329-A0F1-601CADFE3E5D}" type="pres">
      <dgm:prSet presAssocID="{9289B26A-FFBD-45BC-A007-365F764F755F}" presName="sp" presStyleCnt="0"/>
      <dgm:spPr/>
    </dgm:pt>
    <dgm:pt modelId="{506E4B35-C580-4629-BAF0-DE5309ED8A05}" type="pres">
      <dgm:prSet presAssocID="{9F328306-C0E9-4290-908A-FE13B76F85AF}" presName="composite" presStyleCnt="0"/>
      <dgm:spPr/>
    </dgm:pt>
    <dgm:pt modelId="{391C0295-2652-42DA-AD70-B1E639CA35F1}" type="pres">
      <dgm:prSet presAssocID="{9F328306-C0E9-4290-908A-FE13B76F85A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7BF7B-5E43-4626-B5F1-4EB4E3CA3F16}" type="pres">
      <dgm:prSet presAssocID="{9F328306-C0E9-4290-908A-FE13B76F85AF}" presName="descendantText" presStyleLbl="alignAcc1" presStyleIdx="2" presStyleCnt="3" custLinFactNeighborX="-1083" custLinFactNeighborY="8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4DF544-B969-47B9-A4E4-5AD641A64096}" srcId="{E4071F5E-090B-430B-A1EE-F7D5CECD105D}" destId="{39BF6C25-0F44-4213-AECB-889DD0638BAD}" srcOrd="0" destOrd="0" parTransId="{AE2AEC13-000B-4271-A155-18EFD83B1826}" sibTransId="{5F0C7C19-B2CD-455C-9B9A-AF3AF85AC259}"/>
    <dgm:cxn modelId="{F55DDCB4-C595-42E2-A567-027A762868F4}" srcId="{9F328306-C0E9-4290-908A-FE13B76F85AF}" destId="{1B8FC34A-CBC9-4970-B347-46BFDCD28B52}" srcOrd="0" destOrd="0" parTransId="{6FB371AF-CFA7-49D9-BBB2-FA19AAAB32BA}" sibTransId="{7681F367-38D5-427D-9005-79F0B137257E}"/>
    <dgm:cxn modelId="{23BA49FF-BCE0-4F50-8FA8-5577FF5D6689}" srcId="{E4071F5E-090B-430B-A1EE-F7D5CECD105D}" destId="{E446D1F2-1FB5-4C72-AFD9-2E706963447B}" srcOrd="1" destOrd="0" parTransId="{935AE5D4-9DF8-4385-8965-4FB9C6B1F101}" sibTransId="{9289B26A-FFBD-45BC-A007-365F764F755F}"/>
    <dgm:cxn modelId="{802C380A-7FBD-41F9-8059-97B16556F35F}" type="presOf" srcId="{9F328306-C0E9-4290-908A-FE13B76F85AF}" destId="{391C0295-2652-42DA-AD70-B1E639CA35F1}" srcOrd="0" destOrd="0" presId="urn:microsoft.com/office/officeart/2005/8/layout/chevron2"/>
    <dgm:cxn modelId="{1D00FAFD-ED89-4E7F-8F9E-F75BF7C7EFE7}" type="presOf" srcId="{1B8FC34A-CBC9-4970-B347-46BFDCD28B52}" destId="{7517BF7B-5E43-4626-B5F1-4EB4E3CA3F16}" srcOrd="0" destOrd="0" presId="urn:microsoft.com/office/officeart/2005/8/layout/chevron2"/>
    <dgm:cxn modelId="{433FF43F-26AE-4454-95A6-F0FAA062C393}" srcId="{39BF6C25-0F44-4213-AECB-889DD0638BAD}" destId="{F22EE6F7-CADF-4E5C-8BC6-0F396E5E7239}" srcOrd="0" destOrd="0" parTransId="{EE95D422-703C-43B8-A8CB-ECC0E58EE3B0}" sibTransId="{E5117F22-77EC-4F8B-BEB4-3F4ACE51684D}"/>
    <dgm:cxn modelId="{F235625F-09B9-4BF8-8216-2DE01061079D}" type="presOf" srcId="{39BF6C25-0F44-4213-AECB-889DD0638BAD}" destId="{7B78C051-7FCB-4B7C-86BF-92D574918F4B}" srcOrd="0" destOrd="0" presId="urn:microsoft.com/office/officeart/2005/8/layout/chevron2"/>
    <dgm:cxn modelId="{9390F24F-3566-4A55-B6B2-1417B3A92675}" type="presOf" srcId="{3D2711B6-8800-4AAB-9AB2-F08F723B015E}" destId="{15D022CB-7B9C-4B0D-A610-7229755BC97A}" srcOrd="0" destOrd="0" presId="urn:microsoft.com/office/officeart/2005/8/layout/chevron2"/>
    <dgm:cxn modelId="{5EA7F2B2-C19F-4EDD-BD86-D742BDBC5C52}" type="presOf" srcId="{E4071F5E-090B-430B-A1EE-F7D5CECD105D}" destId="{6E0EEE51-713A-4AFA-A6A8-BC049B360328}" srcOrd="0" destOrd="0" presId="urn:microsoft.com/office/officeart/2005/8/layout/chevron2"/>
    <dgm:cxn modelId="{84748234-27DF-442A-A28C-B5B85B3EE5B3}" type="presOf" srcId="{F22EE6F7-CADF-4E5C-8BC6-0F396E5E7239}" destId="{37B3D4B1-E0C9-453D-9BDF-C407EC3695DF}" srcOrd="0" destOrd="0" presId="urn:microsoft.com/office/officeart/2005/8/layout/chevron2"/>
    <dgm:cxn modelId="{2401941A-C82B-422C-9A85-493BA639E010}" type="presOf" srcId="{E446D1F2-1FB5-4C72-AFD9-2E706963447B}" destId="{0DF8C78D-68B1-497A-A428-4ACACCE78A52}" srcOrd="0" destOrd="0" presId="urn:microsoft.com/office/officeart/2005/8/layout/chevron2"/>
    <dgm:cxn modelId="{52B04BB3-B436-4C01-8779-652DBDE5DC4D}" srcId="{E446D1F2-1FB5-4C72-AFD9-2E706963447B}" destId="{3D2711B6-8800-4AAB-9AB2-F08F723B015E}" srcOrd="0" destOrd="0" parTransId="{5D054D24-E9BF-4B4C-B508-D12DCCB37E47}" sibTransId="{9032668E-9561-49D8-A077-A18B6FD0A5D8}"/>
    <dgm:cxn modelId="{076F9816-C914-4A31-95F5-0E1FF95E0D7C}" srcId="{E4071F5E-090B-430B-A1EE-F7D5CECD105D}" destId="{9F328306-C0E9-4290-908A-FE13B76F85AF}" srcOrd="2" destOrd="0" parTransId="{A298732D-5741-4564-A3D6-6A9779F53E78}" sibTransId="{A0303DAB-04B5-4EAB-B124-0C738A4591C2}"/>
    <dgm:cxn modelId="{C9967675-370D-4D94-A1E4-7B01E9A08C2A}" type="presParOf" srcId="{6E0EEE51-713A-4AFA-A6A8-BC049B360328}" destId="{53901E0A-B23B-447A-9654-03D80196812F}" srcOrd="0" destOrd="0" presId="urn:microsoft.com/office/officeart/2005/8/layout/chevron2"/>
    <dgm:cxn modelId="{5EB9B7A3-0CA1-4D79-8C2C-B0EE2367A445}" type="presParOf" srcId="{53901E0A-B23B-447A-9654-03D80196812F}" destId="{7B78C051-7FCB-4B7C-86BF-92D574918F4B}" srcOrd="0" destOrd="0" presId="urn:microsoft.com/office/officeart/2005/8/layout/chevron2"/>
    <dgm:cxn modelId="{70A702D2-966A-452E-BCA7-EED3C56B7AB2}" type="presParOf" srcId="{53901E0A-B23B-447A-9654-03D80196812F}" destId="{37B3D4B1-E0C9-453D-9BDF-C407EC3695DF}" srcOrd="1" destOrd="0" presId="urn:microsoft.com/office/officeart/2005/8/layout/chevron2"/>
    <dgm:cxn modelId="{4040BCE6-833B-4241-850C-BC621AD1401E}" type="presParOf" srcId="{6E0EEE51-713A-4AFA-A6A8-BC049B360328}" destId="{7F7EC23C-2416-4C80-B4B7-B880AD2873E1}" srcOrd="1" destOrd="0" presId="urn:microsoft.com/office/officeart/2005/8/layout/chevron2"/>
    <dgm:cxn modelId="{785A44F6-8B7A-4715-82DF-EA352F7F66CB}" type="presParOf" srcId="{6E0EEE51-713A-4AFA-A6A8-BC049B360328}" destId="{5F44EF6F-D627-40A8-974E-4275277A7699}" srcOrd="2" destOrd="0" presId="urn:microsoft.com/office/officeart/2005/8/layout/chevron2"/>
    <dgm:cxn modelId="{065DF24D-D55C-44AA-BD83-09A41538D8ED}" type="presParOf" srcId="{5F44EF6F-D627-40A8-974E-4275277A7699}" destId="{0DF8C78D-68B1-497A-A428-4ACACCE78A52}" srcOrd="0" destOrd="0" presId="urn:microsoft.com/office/officeart/2005/8/layout/chevron2"/>
    <dgm:cxn modelId="{0142EC96-E953-4851-AF4F-16312DF81EA2}" type="presParOf" srcId="{5F44EF6F-D627-40A8-974E-4275277A7699}" destId="{15D022CB-7B9C-4B0D-A610-7229755BC97A}" srcOrd="1" destOrd="0" presId="urn:microsoft.com/office/officeart/2005/8/layout/chevron2"/>
    <dgm:cxn modelId="{1B03D08C-20A9-42A7-B482-83A442995A3B}" type="presParOf" srcId="{6E0EEE51-713A-4AFA-A6A8-BC049B360328}" destId="{ED32F083-8056-4329-A0F1-601CADFE3E5D}" srcOrd="3" destOrd="0" presId="urn:microsoft.com/office/officeart/2005/8/layout/chevron2"/>
    <dgm:cxn modelId="{0E166490-3FB4-4D4D-8BE6-801B1B23F047}" type="presParOf" srcId="{6E0EEE51-713A-4AFA-A6A8-BC049B360328}" destId="{506E4B35-C580-4629-BAF0-DE5309ED8A05}" srcOrd="4" destOrd="0" presId="urn:microsoft.com/office/officeart/2005/8/layout/chevron2"/>
    <dgm:cxn modelId="{4A790161-18E2-4BB1-A536-FAEEE03C33F5}" type="presParOf" srcId="{506E4B35-C580-4629-BAF0-DE5309ED8A05}" destId="{391C0295-2652-42DA-AD70-B1E639CA35F1}" srcOrd="0" destOrd="0" presId="urn:microsoft.com/office/officeart/2005/8/layout/chevron2"/>
    <dgm:cxn modelId="{F212C668-A26E-44F6-8576-B54D98C576C7}" type="presParOf" srcId="{506E4B35-C580-4629-BAF0-DE5309ED8A05}" destId="{7517BF7B-5E43-4626-B5F1-4EB4E3CA3F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ADD7C3-DC7B-4EC0-8C81-14E07F18D9D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20E1AE-62E3-41B2-8849-CFBF1C5411EA}">
      <dgm:prSet phldrT="[Текст]"/>
      <dgm:spPr/>
      <dgm:t>
        <a:bodyPr/>
        <a:lstStyle/>
        <a:p>
          <a:r>
            <a:rPr lang="ru-RU" dirty="0"/>
            <a:t>7</a:t>
          </a:r>
        </a:p>
      </dgm:t>
    </dgm:pt>
    <dgm:pt modelId="{180146E0-5E56-4220-83AC-EAA359841D4C}" type="parTrans" cxnId="{FFE7AAD9-DCAF-4A56-BFD5-960FCCFC478C}">
      <dgm:prSet/>
      <dgm:spPr/>
      <dgm:t>
        <a:bodyPr/>
        <a:lstStyle/>
        <a:p>
          <a:endParaRPr lang="ru-RU"/>
        </a:p>
      </dgm:t>
    </dgm:pt>
    <dgm:pt modelId="{3DBD0B2D-A0DE-4E7F-8F8E-221D6DBB4EA2}" type="sibTrans" cxnId="{FFE7AAD9-DCAF-4A56-BFD5-960FCCFC478C}">
      <dgm:prSet/>
      <dgm:spPr/>
      <dgm:t>
        <a:bodyPr/>
        <a:lstStyle/>
        <a:p>
          <a:endParaRPr lang="ru-RU"/>
        </a:p>
      </dgm:t>
    </dgm:pt>
    <dgm:pt modelId="{70441873-342F-44BD-B87F-F1DF353324A9}">
      <dgm:prSet phldrT="[Текст]" custT="1"/>
      <dgm:spPr/>
      <dgm:t>
        <a:bodyPr/>
        <a:lstStyle/>
        <a:p>
          <a:pPr algn="just"/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Составить перечень дидактического, справочного материала,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в том числе с учетом особых образовательных потребностей детей с ОВЗ.</a:t>
          </a:r>
        </a:p>
      </dgm:t>
    </dgm:pt>
    <dgm:pt modelId="{78E60A15-0961-4DD6-8F16-D6E3A2A8A332}" type="parTrans" cxnId="{493B1BA7-F78C-4344-B8FB-78184A699ADD}">
      <dgm:prSet/>
      <dgm:spPr/>
      <dgm:t>
        <a:bodyPr/>
        <a:lstStyle/>
        <a:p>
          <a:endParaRPr lang="ru-RU"/>
        </a:p>
      </dgm:t>
    </dgm:pt>
    <dgm:pt modelId="{1B2EAD35-4E2E-402F-AA9E-95A6830B942A}" type="sibTrans" cxnId="{493B1BA7-F78C-4344-B8FB-78184A699ADD}">
      <dgm:prSet/>
      <dgm:spPr/>
      <dgm:t>
        <a:bodyPr/>
        <a:lstStyle/>
        <a:p>
          <a:endParaRPr lang="ru-RU"/>
        </a:p>
      </dgm:t>
    </dgm:pt>
    <dgm:pt modelId="{18577197-0F84-4DAD-A885-53008DD3D462}">
      <dgm:prSet phldrT="[Текст]"/>
      <dgm:spPr/>
      <dgm:t>
        <a:bodyPr/>
        <a:lstStyle/>
        <a:p>
          <a:r>
            <a:rPr lang="ru-RU" dirty="0"/>
            <a:t>8</a:t>
          </a:r>
        </a:p>
      </dgm:t>
    </dgm:pt>
    <dgm:pt modelId="{2AEC013E-76B3-4645-820C-6BDDB0E418AA}" type="parTrans" cxnId="{7C3AE40C-AABB-4405-A6D2-F3D1416BF956}">
      <dgm:prSet/>
      <dgm:spPr/>
      <dgm:t>
        <a:bodyPr/>
        <a:lstStyle/>
        <a:p>
          <a:endParaRPr lang="ru-RU"/>
        </a:p>
      </dgm:t>
    </dgm:pt>
    <dgm:pt modelId="{C46E20BF-1889-45D6-AF5B-C9E96C02AEEF}" type="sibTrans" cxnId="{7C3AE40C-AABB-4405-A6D2-F3D1416BF956}">
      <dgm:prSet/>
      <dgm:spPr/>
      <dgm:t>
        <a:bodyPr/>
        <a:lstStyle/>
        <a:p>
          <a:endParaRPr lang="ru-RU"/>
        </a:p>
      </dgm:t>
    </dgm:pt>
    <dgm:pt modelId="{009869F1-F9F6-4450-851E-5505882E7E0A}">
      <dgm:prSet phldrT="[Текст]" custT="1"/>
      <dgm:spPr/>
      <dgm:t>
        <a:bodyPr/>
        <a:lstStyle/>
        <a:p>
          <a:pPr algn="just"/>
          <a:r>
            <a:rPr lang="ru-RU" sz="2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Составить перечень учебных средств и оборудования,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необходимых для реализации программы, в том числе с учетом особых образовательных потребностей детей с ОВЗ.</a:t>
          </a:r>
        </a:p>
      </dgm:t>
    </dgm:pt>
    <dgm:pt modelId="{E5AAD80A-520E-4E0C-961B-D7AB3E13553D}" type="parTrans" cxnId="{7D3687C4-4512-4BCE-9478-3205E79C0F81}">
      <dgm:prSet/>
      <dgm:spPr/>
      <dgm:t>
        <a:bodyPr/>
        <a:lstStyle/>
        <a:p>
          <a:endParaRPr lang="ru-RU"/>
        </a:p>
      </dgm:t>
    </dgm:pt>
    <dgm:pt modelId="{1BCD65AF-01C2-4FB5-B439-0DDC3940985D}" type="sibTrans" cxnId="{7D3687C4-4512-4BCE-9478-3205E79C0F81}">
      <dgm:prSet/>
      <dgm:spPr/>
      <dgm:t>
        <a:bodyPr/>
        <a:lstStyle/>
        <a:p>
          <a:endParaRPr lang="ru-RU"/>
        </a:p>
      </dgm:t>
    </dgm:pt>
    <dgm:pt modelId="{E6081BD0-A21B-45C1-9EDF-9B29A5433803}">
      <dgm:prSet phldrT="[Текст]"/>
      <dgm:spPr/>
      <dgm:t>
        <a:bodyPr/>
        <a:lstStyle/>
        <a:p>
          <a:r>
            <a:rPr lang="ru-RU" dirty="0"/>
            <a:t>9</a:t>
          </a:r>
        </a:p>
      </dgm:t>
    </dgm:pt>
    <dgm:pt modelId="{4BFD1360-1493-4CC5-A7FC-E41753719187}" type="parTrans" cxnId="{A7F75099-CE75-4935-B5CB-03CA59442B65}">
      <dgm:prSet/>
      <dgm:spPr/>
      <dgm:t>
        <a:bodyPr/>
        <a:lstStyle/>
        <a:p>
          <a:endParaRPr lang="ru-RU"/>
        </a:p>
      </dgm:t>
    </dgm:pt>
    <dgm:pt modelId="{E2C33BDD-0261-4365-9DC4-DFA3540DAAEB}" type="sibTrans" cxnId="{A7F75099-CE75-4935-B5CB-03CA59442B65}">
      <dgm:prSet/>
      <dgm:spPr/>
      <dgm:t>
        <a:bodyPr/>
        <a:lstStyle/>
        <a:p>
          <a:endParaRPr lang="ru-RU"/>
        </a:p>
      </dgm:t>
    </dgm:pt>
    <dgm:pt modelId="{992D3B45-DB38-4789-8729-DAAD00B10D5A}">
      <dgm:prSet phldrT="[Текст]" custT="1"/>
      <dgm:spPr/>
      <dgm:t>
        <a:bodyPr/>
        <a:lstStyle/>
        <a:p>
          <a:pPr algn="just"/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Определить средства контроля освоения обучающимися программы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дополнительного образования. Для детей с особыми образовательными потребностями планируются (при необходимости) адаптированные средства контроля.</a:t>
          </a:r>
        </a:p>
      </dgm:t>
    </dgm:pt>
    <dgm:pt modelId="{C6BA20A4-02AD-4082-A2AA-ACE18A9971AA}" type="parTrans" cxnId="{1BA6B875-F3D1-44F0-B8DF-A34A5D2F7256}">
      <dgm:prSet/>
      <dgm:spPr/>
      <dgm:t>
        <a:bodyPr/>
        <a:lstStyle/>
        <a:p>
          <a:endParaRPr lang="ru-RU"/>
        </a:p>
      </dgm:t>
    </dgm:pt>
    <dgm:pt modelId="{575B98F1-05D0-4CA3-A3E9-BA2DF80D84F2}" type="sibTrans" cxnId="{1BA6B875-F3D1-44F0-B8DF-A34A5D2F7256}">
      <dgm:prSet/>
      <dgm:spPr/>
      <dgm:t>
        <a:bodyPr/>
        <a:lstStyle/>
        <a:p>
          <a:endParaRPr lang="ru-RU"/>
        </a:p>
      </dgm:t>
    </dgm:pt>
    <dgm:pt modelId="{F66A5350-8434-4740-873C-A29E3E7245DE}" type="pres">
      <dgm:prSet presAssocID="{52ADD7C3-DC7B-4EC0-8C81-14E07F18D9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7AE659-96BF-4430-9F8D-FD4EC5176BAE}" type="pres">
      <dgm:prSet presAssocID="{DA20E1AE-62E3-41B2-8849-CFBF1C5411EA}" presName="composite" presStyleCnt="0"/>
      <dgm:spPr/>
    </dgm:pt>
    <dgm:pt modelId="{1E326CF3-F441-4B4D-B6F3-511F9BA3A64D}" type="pres">
      <dgm:prSet presAssocID="{DA20E1AE-62E3-41B2-8849-CFBF1C5411E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1D60C-6452-4A51-91E4-C0CB490A2AB9}" type="pres">
      <dgm:prSet presAssocID="{DA20E1AE-62E3-41B2-8849-CFBF1C5411E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BF294-D683-4B2F-B50F-E1322ADDCAAA}" type="pres">
      <dgm:prSet presAssocID="{3DBD0B2D-A0DE-4E7F-8F8E-221D6DBB4EA2}" presName="sp" presStyleCnt="0"/>
      <dgm:spPr/>
    </dgm:pt>
    <dgm:pt modelId="{EF95DB6B-6BC7-4DA7-BE2F-D87F8E9F5FD9}" type="pres">
      <dgm:prSet presAssocID="{18577197-0F84-4DAD-A885-53008DD3D462}" presName="composite" presStyleCnt="0"/>
      <dgm:spPr/>
    </dgm:pt>
    <dgm:pt modelId="{95F8FE8D-930E-43EC-A11F-AF87F7AD2FD2}" type="pres">
      <dgm:prSet presAssocID="{18577197-0F84-4DAD-A885-53008DD3D4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2FE2A-71DB-47E0-ACD2-8A69B584848A}" type="pres">
      <dgm:prSet presAssocID="{18577197-0F84-4DAD-A885-53008DD3D4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119CF-84A1-40DB-9701-8A9CB73C5692}" type="pres">
      <dgm:prSet presAssocID="{C46E20BF-1889-45D6-AF5B-C9E96C02AEEF}" presName="sp" presStyleCnt="0"/>
      <dgm:spPr/>
    </dgm:pt>
    <dgm:pt modelId="{92DB43FC-964A-4A72-919B-DF951FAB472A}" type="pres">
      <dgm:prSet presAssocID="{E6081BD0-A21B-45C1-9EDF-9B29A5433803}" presName="composite" presStyleCnt="0"/>
      <dgm:spPr/>
    </dgm:pt>
    <dgm:pt modelId="{03083DAD-C61C-449D-9AD4-5CF9E97EC6D0}" type="pres">
      <dgm:prSet presAssocID="{E6081BD0-A21B-45C1-9EDF-9B29A543380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E57B5-A390-48FC-8115-52158359C8D0}" type="pres">
      <dgm:prSet presAssocID="{E6081BD0-A21B-45C1-9EDF-9B29A543380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A6B875-F3D1-44F0-B8DF-A34A5D2F7256}" srcId="{E6081BD0-A21B-45C1-9EDF-9B29A5433803}" destId="{992D3B45-DB38-4789-8729-DAAD00B10D5A}" srcOrd="0" destOrd="0" parTransId="{C6BA20A4-02AD-4082-A2AA-ACE18A9971AA}" sibTransId="{575B98F1-05D0-4CA3-A3E9-BA2DF80D84F2}"/>
    <dgm:cxn modelId="{139BDEC2-31EB-4B1C-875B-7D1649CFC8D8}" type="presOf" srcId="{009869F1-F9F6-4450-851E-5505882E7E0A}" destId="{3C72FE2A-71DB-47E0-ACD2-8A69B584848A}" srcOrd="0" destOrd="0" presId="urn:microsoft.com/office/officeart/2005/8/layout/chevron2"/>
    <dgm:cxn modelId="{97E55542-2C08-4A36-9F5C-F743B26A873D}" type="presOf" srcId="{70441873-342F-44BD-B87F-F1DF353324A9}" destId="{D281D60C-6452-4A51-91E4-C0CB490A2AB9}" srcOrd="0" destOrd="0" presId="urn:microsoft.com/office/officeart/2005/8/layout/chevron2"/>
    <dgm:cxn modelId="{FFE7AAD9-DCAF-4A56-BFD5-960FCCFC478C}" srcId="{52ADD7C3-DC7B-4EC0-8C81-14E07F18D9D2}" destId="{DA20E1AE-62E3-41B2-8849-CFBF1C5411EA}" srcOrd="0" destOrd="0" parTransId="{180146E0-5E56-4220-83AC-EAA359841D4C}" sibTransId="{3DBD0B2D-A0DE-4E7F-8F8E-221D6DBB4EA2}"/>
    <dgm:cxn modelId="{7D3687C4-4512-4BCE-9478-3205E79C0F81}" srcId="{18577197-0F84-4DAD-A885-53008DD3D462}" destId="{009869F1-F9F6-4450-851E-5505882E7E0A}" srcOrd="0" destOrd="0" parTransId="{E5AAD80A-520E-4E0C-961B-D7AB3E13553D}" sibTransId="{1BCD65AF-01C2-4FB5-B439-0DDC3940985D}"/>
    <dgm:cxn modelId="{493B1BA7-F78C-4344-B8FB-78184A699ADD}" srcId="{DA20E1AE-62E3-41B2-8849-CFBF1C5411EA}" destId="{70441873-342F-44BD-B87F-F1DF353324A9}" srcOrd="0" destOrd="0" parTransId="{78E60A15-0961-4DD6-8F16-D6E3A2A8A332}" sibTransId="{1B2EAD35-4E2E-402F-AA9E-95A6830B942A}"/>
    <dgm:cxn modelId="{A7F75099-CE75-4935-B5CB-03CA59442B65}" srcId="{52ADD7C3-DC7B-4EC0-8C81-14E07F18D9D2}" destId="{E6081BD0-A21B-45C1-9EDF-9B29A5433803}" srcOrd="2" destOrd="0" parTransId="{4BFD1360-1493-4CC5-A7FC-E41753719187}" sibTransId="{E2C33BDD-0261-4365-9DC4-DFA3540DAAEB}"/>
    <dgm:cxn modelId="{5F499827-9252-414A-8B75-826B26322542}" type="presOf" srcId="{18577197-0F84-4DAD-A885-53008DD3D462}" destId="{95F8FE8D-930E-43EC-A11F-AF87F7AD2FD2}" srcOrd="0" destOrd="0" presId="urn:microsoft.com/office/officeart/2005/8/layout/chevron2"/>
    <dgm:cxn modelId="{54255E56-BC84-4257-9D2E-4AE3CEC0F55F}" type="presOf" srcId="{992D3B45-DB38-4789-8729-DAAD00B10D5A}" destId="{FE4E57B5-A390-48FC-8115-52158359C8D0}" srcOrd="0" destOrd="0" presId="urn:microsoft.com/office/officeart/2005/8/layout/chevron2"/>
    <dgm:cxn modelId="{7C3AE40C-AABB-4405-A6D2-F3D1416BF956}" srcId="{52ADD7C3-DC7B-4EC0-8C81-14E07F18D9D2}" destId="{18577197-0F84-4DAD-A885-53008DD3D462}" srcOrd="1" destOrd="0" parTransId="{2AEC013E-76B3-4645-820C-6BDDB0E418AA}" sibTransId="{C46E20BF-1889-45D6-AF5B-C9E96C02AEEF}"/>
    <dgm:cxn modelId="{4A651A1D-9A2E-42D3-90A0-42ACF0F48213}" type="presOf" srcId="{E6081BD0-A21B-45C1-9EDF-9B29A5433803}" destId="{03083DAD-C61C-449D-9AD4-5CF9E97EC6D0}" srcOrd="0" destOrd="0" presId="urn:microsoft.com/office/officeart/2005/8/layout/chevron2"/>
    <dgm:cxn modelId="{57751C6B-D798-4DAF-8371-4551F0043502}" type="presOf" srcId="{52ADD7C3-DC7B-4EC0-8C81-14E07F18D9D2}" destId="{F66A5350-8434-4740-873C-A29E3E7245DE}" srcOrd="0" destOrd="0" presId="urn:microsoft.com/office/officeart/2005/8/layout/chevron2"/>
    <dgm:cxn modelId="{9E3C14DE-340E-49D1-B806-333F7B1DD75D}" type="presOf" srcId="{DA20E1AE-62E3-41B2-8849-CFBF1C5411EA}" destId="{1E326CF3-F441-4B4D-B6F3-511F9BA3A64D}" srcOrd="0" destOrd="0" presId="urn:microsoft.com/office/officeart/2005/8/layout/chevron2"/>
    <dgm:cxn modelId="{1F595A2D-1F1E-4A9E-AF3F-CDD2B3A85F51}" type="presParOf" srcId="{F66A5350-8434-4740-873C-A29E3E7245DE}" destId="{187AE659-96BF-4430-9F8D-FD4EC5176BAE}" srcOrd="0" destOrd="0" presId="urn:microsoft.com/office/officeart/2005/8/layout/chevron2"/>
    <dgm:cxn modelId="{752F850B-BB5C-4B42-ADE1-405BE2913E30}" type="presParOf" srcId="{187AE659-96BF-4430-9F8D-FD4EC5176BAE}" destId="{1E326CF3-F441-4B4D-B6F3-511F9BA3A64D}" srcOrd="0" destOrd="0" presId="urn:microsoft.com/office/officeart/2005/8/layout/chevron2"/>
    <dgm:cxn modelId="{D19CB19A-D4DF-4EA0-90B9-1D174873675F}" type="presParOf" srcId="{187AE659-96BF-4430-9F8D-FD4EC5176BAE}" destId="{D281D60C-6452-4A51-91E4-C0CB490A2AB9}" srcOrd="1" destOrd="0" presId="urn:microsoft.com/office/officeart/2005/8/layout/chevron2"/>
    <dgm:cxn modelId="{BF45A23C-20B5-453E-BD45-8A6F96CB6C7F}" type="presParOf" srcId="{F66A5350-8434-4740-873C-A29E3E7245DE}" destId="{DEBBF294-D683-4B2F-B50F-E1322ADDCAAA}" srcOrd="1" destOrd="0" presId="urn:microsoft.com/office/officeart/2005/8/layout/chevron2"/>
    <dgm:cxn modelId="{5442FB29-C340-4300-81C4-F51B0E28D616}" type="presParOf" srcId="{F66A5350-8434-4740-873C-A29E3E7245DE}" destId="{EF95DB6B-6BC7-4DA7-BE2F-D87F8E9F5FD9}" srcOrd="2" destOrd="0" presId="urn:microsoft.com/office/officeart/2005/8/layout/chevron2"/>
    <dgm:cxn modelId="{D141DDFF-7240-4C20-BB4F-5831472577B0}" type="presParOf" srcId="{EF95DB6B-6BC7-4DA7-BE2F-D87F8E9F5FD9}" destId="{95F8FE8D-930E-43EC-A11F-AF87F7AD2FD2}" srcOrd="0" destOrd="0" presId="urn:microsoft.com/office/officeart/2005/8/layout/chevron2"/>
    <dgm:cxn modelId="{B75FCDA9-04DD-4625-B801-DA0D6F413AC3}" type="presParOf" srcId="{EF95DB6B-6BC7-4DA7-BE2F-D87F8E9F5FD9}" destId="{3C72FE2A-71DB-47E0-ACD2-8A69B584848A}" srcOrd="1" destOrd="0" presId="urn:microsoft.com/office/officeart/2005/8/layout/chevron2"/>
    <dgm:cxn modelId="{AE5EDF48-D6A4-4535-BEFC-CFECBA645937}" type="presParOf" srcId="{F66A5350-8434-4740-873C-A29E3E7245DE}" destId="{EAB119CF-84A1-40DB-9701-8A9CB73C5692}" srcOrd="3" destOrd="0" presId="urn:microsoft.com/office/officeart/2005/8/layout/chevron2"/>
    <dgm:cxn modelId="{8F1F6FEF-EF6B-4E5D-8055-A1DC742D6B40}" type="presParOf" srcId="{F66A5350-8434-4740-873C-A29E3E7245DE}" destId="{92DB43FC-964A-4A72-919B-DF951FAB472A}" srcOrd="4" destOrd="0" presId="urn:microsoft.com/office/officeart/2005/8/layout/chevron2"/>
    <dgm:cxn modelId="{2F4BD9B6-73F1-4E82-8DB3-DBA599B5AA5C}" type="presParOf" srcId="{92DB43FC-964A-4A72-919B-DF951FAB472A}" destId="{03083DAD-C61C-449D-9AD4-5CF9E97EC6D0}" srcOrd="0" destOrd="0" presId="urn:microsoft.com/office/officeart/2005/8/layout/chevron2"/>
    <dgm:cxn modelId="{49D5907A-827A-4BDB-B16C-B396489C6E08}" type="presParOf" srcId="{92DB43FC-964A-4A72-919B-DF951FAB472A}" destId="{FE4E57B5-A390-48FC-8115-52158359C8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BCB6C7-B2ED-4A0D-9774-9D41E12AB12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FC92D2-6DC8-459C-BA86-1EDDE714F4CD}">
      <dgm:prSet phldrT="[Текст]"/>
      <dgm:spPr/>
      <dgm:t>
        <a:bodyPr/>
        <a:lstStyle/>
        <a:p>
          <a:r>
            <a:rPr lang="ru-RU" dirty="0"/>
            <a:t>10</a:t>
          </a:r>
        </a:p>
      </dgm:t>
    </dgm:pt>
    <dgm:pt modelId="{C0217D8B-AF53-4F05-BCEE-8312288DA51D}" type="parTrans" cxnId="{8D75EA3F-CF67-429F-83E2-427AF6C0BFE4}">
      <dgm:prSet/>
      <dgm:spPr/>
      <dgm:t>
        <a:bodyPr/>
        <a:lstStyle/>
        <a:p>
          <a:endParaRPr lang="ru-RU"/>
        </a:p>
      </dgm:t>
    </dgm:pt>
    <dgm:pt modelId="{2238591D-66AA-46FD-A051-59F0FD5E0F37}" type="sibTrans" cxnId="{8D75EA3F-CF67-429F-83E2-427AF6C0BFE4}">
      <dgm:prSet/>
      <dgm:spPr/>
      <dgm:t>
        <a:bodyPr/>
        <a:lstStyle/>
        <a:p>
          <a:endParaRPr lang="ru-RU"/>
        </a:p>
      </dgm:t>
    </dgm:pt>
    <dgm:pt modelId="{CEB8AA50-D7CC-41D2-86DC-AB23432F7539}">
      <dgm:prSet phldrT="[Текст]" custT="1"/>
      <dgm:spPr/>
      <dgm:t>
        <a:bodyPr/>
        <a:lstStyle/>
        <a:p>
          <a:pPr algn="just"/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программу дополнительного образования детей внешним экспертам и/или методическому объединению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педагогов дополнительного образования образовательной организации.</a:t>
          </a:r>
        </a:p>
      </dgm:t>
    </dgm:pt>
    <dgm:pt modelId="{9066CF2E-3209-4776-9B9B-871581B9DBB5}" type="parTrans" cxnId="{8F0980EC-FD32-4BA0-9BAB-B205388D3A47}">
      <dgm:prSet/>
      <dgm:spPr/>
      <dgm:t>
        <a:bodyPr/>
        <a:lstStyle/>
        <a:p>
          <a:endParaRPr lang="ru-RU"/>
        </a:p>
      </dgm:t>
    </dgm:pt>
    <dgm:pt modelId="{3FC77F5E-015C-452A-802B-39210FCF3F43}" type="sibTrans" cxnId="{8F0980EC-FD32-4BA0-9BAB-B205388D3A47}">
      <dgm:prSet/>
      <dgm:spPr/>
      <dgm:t>
        <a:bodyPr/>
        <a:lstStyle/>
        <a:p>
          <a:endParaRPr lang="ru-RU"/>
        </a:p>
      </dgm:t>
    </dgm:pt>
    <dgm:pt modelId="{B18A222C-9713-4702-AF4D-32C0F14D66F3}">
      <dgm:prSet phldrT="[Текст]"/>
      <dgm:spPr/>
      <dgm:t>
        <a:bodyPr/>
        <a:lstStyle/>
        <a:p>
          <a:r>
            <a:rPr lang="ru-RU" dirty="0"/>
            <a:t>11</a:t>
          </a:r>
        </a:p>
      </dgm:t>
    </dgm:pt>
    <dgm:pt modelId="{3EF0F257-D5BC-4D3B-AFEA-80C5987AF99C}" type="parTrans" cxnId="{634D9DB5-02F2-4B2D-83C0-CB7F565E0FC6}">
      <dgm:prSet/>
      <dgm:spPr/>
      <dgm:t>
        <a:bodyPr/>
        <a:lstStyle/>
        <a:p>
          <a:endParaRPr lang="ru-RU"/>
        </a:p>
      </dgm:t>
    </dgm:pt>
    <dgm:pt modelId="{BA0FCB53-4BDB-404C-96EE-94023A01D75C}" type="sibTrans" cxnId="{634D9DB5-02F2-4B2D-83C0-CB7F565E0FC6}">
      <dgm:prSet/>
      <dgm:spPr/>
      <dgm:t>
        <a:bodyPr/>
        <a:lstStyle/>
        <a:p>
          <a:endParaRPr lang="ru-RU"/>
        </a:p>
      </dgm:t>
    </dgm:pt>
    <dgm:pt modelId="{D7FB4969-A2F7-4E07-AAA5-6F2A47605EDD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программу дополнительного образования детей 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 утверждение руководителю 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образовательной организации.</a:t>
          </a:r>
        </a:p>
      </dgm:t>
    </dgm:pt>
    <dgm:pt modelId="{B10017A7-C79E-4AB0-A695-7985B0283DAE}" type="parTrans" cxnId="{AFB20B58-490E-455F-9BF1-679B7B07ED86}">
      <dgm:prSet/>
      <dgm:spPr/>
      <dgm:t>
        <a:bodyPr/>
        <a:lstStyle/>
        <a:p>
          <a:endParaRPr lang="ru-RU"/>
        </a:p>
      </dgm:t>
    </dgm:pt>
    <dgm:pt modelId="{B14F1F3F-DF29-4679-880A-0E9B4638A792}" type="sibTrans" cxnId="{AFB20B58-490E-455F-9BF1-679B7B07ED86}">
      <dgm:prSet/>
      <dgm:spPr/>
      <dgm:t>
        <a:bodyPr/>
        <a:lstStyle/>
        <a:p>
          <a:endParaRPr lang="ru-RU"/>
        </a:p>
      </dgm:t>
    </dgm:pt>
    <dgm:pt modelId="{3AE13E7C-7384-4464-9F90-D23846657D63}">
      <dgm:prSet phldrT="[Текст]"/>
      <dgm:spPr/>
      <dgm:t>
        <a:bodyPr/>
        <a:lstStyle/>
        <a:p>
          <a:r>
            <a:rPr lang="ru-RU" dirty="0"/>
            <a:t>12</a:t>
          </a:r>
        </a:p>
      </dgm:t>
    </dgm:pt>
    <dgm:pt modelId="{51C126BF-BF1A-4823-AFCD-814A6CBAE633}" type="parTrans" cxnId="{6D03699D-F154-4F5D-B2C9-B29196EF80F6}">
      <dgm:prSet/>
      <dgm:spPr/>
      <dgm:t>
        <a:bodyPr/>
        <a:lstStyle/>
        <a:p>
          <a:endParaRPr lang="ru-RU"/>
        </a:p>
      </dgm:t>
    </dgm:pt>
    <dgm:pt modelId="{4BD5FB46-02AF-45BB-8D46-F30D5B494719}" type="sibTrans" cxnId="{6D03699D-F154-4F5D-B2C9-B29196EF80F6}">
      <dgm:prSet/>
      <dgm:spPr/>
      <dgm:t>
        <a:bodyPr/>
        <a:lstStyle/>
        <a:p>
          <a:endParaRPr lang="ru-RU"/>
        </a:p>
      </dgm:t>
    </dgm:pt>
    <dgm:pt modelId="{0526BADB-47EC-4829-B50F-4E8A2C31AC49}">
      <dgm:prSet phldrT="[Текст]" custT="1"/>
      <dgm:spPr/>
      <dgm:t>
        <a:bodyPr/>
        <a:lstStyle/>
        <a:p>
          <a:pPr algn="just"/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Разместить программу дополнительного образования детей на сайте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образовательной организации и/или на персональном сайте педагога дополнительного образования, и/или в любом другом информационном пространстве, открытом для родительской и иной общественности.</a:t>
          </a:r>
        </a:p>
      </dgm:t>
    </dgm:pt>
    <dgm:pt modelId="{7F39F735-AD3A-47CF-AC9E-0DB1CB169EF2}" type="parTrans" cxnId="{AF337EF6-1EC7-4336-BF47-2C48D06AE986}">
      <dgm:prSet/>
      <dgm:spPr/>
      <dgm:t>
        <a:bodyPr/>
        <a:lstStyle/>
        <a:p>
          <a:endParaRPr lang="ru-RU"/>
        </a:p>
      </dgm:t>
    </dgm:pt>
    <dgm:pt modelId="{DE5FF250-9B14-4F53-ACC2-FFA5B6C4A0A0}" type="sibTrans" cxnId="{AF337EF6-1EC7-4336-BF47-2C48D06AE986}">
      <dgm:prSet/>
      <dgm:spPr/>
      <dgm:t>
        <a:bodyPr/>
        <a:lstStyle/>
        <a:p>
          <a:endParaRPr lang="ru-RU"/>
        </a:p>
      </dgm:t>
    </dgm:pt>
    <dgm:pt modelId="{A26C1F6A-7ABD-423E-B3F1-3A0F30D84B00}" type="pres">
      <dgm:prSet presAssocID="{48BCB6C7-B2ED-4A0D-9774-9D41E12AB1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5C369-286A-492B-8773-592BAB165A74}" type="pres">
      <dgm:prSet presAssocID="{E7FC92D2-6DC8-459C-BA86-1EDDE714F4CD}" presName="composite" presStyleCnt="0"/>
      <dgm:spPr/>
    </dgm:pt>
    <dgm:pt modelId="{93279B62-5006-4F05-8086-F48F7D4AB509}" type="pres">
      <dgm:prSet presAssocID="{E7FC92D2-6DC8-459C-BA86-1EDDE714F4C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044B7-51D9-4077-9E34-BB0FC72A8ADF}" type="pres">
      <dgm:prSet presAssocID="{E7FC92D2-6DC8-459C-BA86-1EDDE714F4C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8A0BC-0D6B-4258-8506-7B25B8773B96}" type="pres">
      <dgm:prSet presAssocID="{2238591D-66AA-46FD-A051-59F0FD5E0F37}" presName="sp" presStyleCnt="0"/>
      <dgm:spPr/>
    </dgm:pt>
    <dgm:pt modelId="{E3AA2C51-BBCC-4943-814A-E28FFB85D52E}" type="pres">
      <dgm:prSet presAssocID="{B18A222C-9713-4702-AF4D-32C0F14D66F3}" presName="composite" presStyleCnt="0"/>
      <dgm:spPr/>
    </dgm:pt>
    <dgm:pt modelId="{9E6227BA-F6A2-421E-A48F-E74315943C8C}" type="pres">
      <dgm:prSet presAssocID="{B18A222C-9713-4702-AF4D-32C0F14D66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C4727-F5E0-455A-ACD9-D8E2C10CECD3}" type="pres">
      <dgm:prSet presAssocID="{B18A222C-9713-4702-AF4D-32C0F14D66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73924-E538-44AA-9702-62CC1C695F60}" type="pres">
      <dgm:prSet presAssocID="{BA0FCB53-4BDB-404C-96EE-94023A01D75C}" presName="sp" presStyleCnt="0"/>
      <dgm:spPr/>
    </dgm:pt>
    <dgm:pt modelId="{3BB6F8BE-B0B1-4AA7-A446-6C654144CE11}" type="pres">
      <dgm:prSet presAssocID="{3AE13E7C-7384-4464-9F90-D23846657D63}" presName="composite" presStyleCnt="0"/>
      <dgm:spPr/>
    </dgm:pt>
    <dgm:pt modelId="{CCA60FD8-C05A-447F-87A9-BB83C2923E48}" type="pres">
      <dgm:prSet presAssocID="{3AE13E7C-7384-4464-9F90-D23846657D6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55013-5E56-43DD-B737-4B5D6F5690EC}" type="pres">
      <dgm:prSet presAssocID="{3AE13E7C-7384-4464-9F90-D23846657D63}" presName="descendantText" presStyleLbl="alignAcc1" presStyleIdx="2" presStyleCnt="3" custScaleY="158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337EF6-1EC7-4336-BF47-2C48D06AE986}" srcId="{3AE13E7C-7384-4464-9F90-D23846657D63}" destId="{0526BADB-47EC-4829-B50F-4E8A2C31AC49}" srcOrd="0" destOrd="0" parTransId="{7F39F735-AD3A-47CF-AC9E-0DB1CB169EF2}" sibTransId="{DE5FF250-9B14-4F53-ACC2-FFA5B6C4A0A0}"/>
    <dgm:cxn modelId="{8D75EA3F-CF67-429F-83E2-427AF6C0BFE4}" srcId="{48BCB6C7-B2ED-4A0D-9774-9D41E12AB12E}" destId="{E7FC92D2-6DC8-459C-BA86-1EDDE714F4CD}" srcOrd="0" destOrd="0" parTransId="{C0217D8B-AF53-4F05-BCEE-8312288DA51D}" sibTransId="{2238591D-66AA-46FD-A051-59F0FD5E0F37}"/>
    <dgm:cxn modelId="{3C79B853-9372-4FA7-90CC-404CEBA64A9B}" type="presOf" srcId="{0526BADB-47EC-4829-B50F-4E8A2C31AC49}" destId="{4FD55013-5E56-43DD-B737-4B5D6F5690EC}" srcOrd="0" destOrd="0" presId="urn:microsoft.com/office/officeart/2005/8/layout/chevron2"/>
    <dgm:cxn modelId="{AFB20B58-490E-455F-9BF1-679B7B07ED86}" srcId="{B18A222C-9713-4702-AF4D-32C0F14D66F3}" destId="{D7FB4969-A2F7-4E07-AAA5-6F2A47605EDD}" srcOrd="0" destOrd="0" parTransId="{B10017A7-C79E-4AB0-A695-7985B0283DAE}" sibTransId="{B14F1F3F-DF29-4679-880A-0E9B4638A792}"/>
    <dgm:cxn modelId="{634D9DB5-02F2-4B2D-83C0-CB7F565E0FC6}" srcId="{48BCB6C7-B2ED-4A0D-9774-9D41E12AB12E}" destId="{B18A222C-9713-4702-AF4D-32C0F14D66F3}" srcOrd="1" destOrd="0" parTransId="{3EF0F257-D5BC-4D3B-AFEA-80C5987AF99C}" sibTransId="{BA0FCB53-4BDB-404C-96EE-94023A01D75C}"/>
    <dgm:cxn modelId="{ABBACBC8-CDF5-4E3C-8A08-7AEA2D6A5DA3}" type="presOf" srcId="{3AE13E7C-7384-4464-9F90-D23846657D63}" destId="{CCA60FD8-C05A-447F-87A9-BB83C2923E48}" srcOrd="0" destOrd="0" presId="urn:microsoft.com/office/officeart/2005/8/layout/chevron2"/>
    <dgm:cxn modelId="{D3B77A1B-F291-43A4-9079-71874761B87B}" type="presOf" srcId="{E7FC92D2-6DC8-459C-BA86-1EDDE714F4CD}" destId="{93279B62-5006-4F05-8086-F48F7D4AB509}" srcOrd="0" destOrd="0" presId="urn:microsoft.com/office/officeart/2005/8/layout/chevron2"/>
    <dgm:cxn modelId="{6D03699D-F154-4F5D-B2C9-B29196EF80F6}" srcId="{48BCB6C7-B2ED-4A0D-9774-9D41E12AB12E}" destId="{3AE13E7C-7384-4464-9F90-D23846657D63}" srcOrd="2" destOrd="0" parTransId="{51C126BF-BF1A-4823-AFCD-814A6CBAE633}" sibTransId="{4BD5FB46-02AF-45BB-8D46-F30D5B494719}"/>
    <dgm:cxn modelId="{8F0980EC-FD32-4BA0-9BAB-B205388D3A47}" srcId="{E7FC92D2-6DC8-459C-BA86-1EDDE714F4CD}" destId="{CEB8AA50-D7CC-41D2-86DC-AB23432F7539}" srcOrd="0" destOrd="0" parTransId="{9066CF2E-3209-4776-9B9B-871581B9DBB5}" sibTransId="{3FC77F5E-015C-452A-802B-39210FCF3F43}"/>
    <dgm:cxn modelId="{8F9EC855-7718-448A-A3B4-FE6830E414FC}" type="presOf" srcId="{CEB8AA50-D7CC-41D2-86DC-AB23432F7539}" destId="{7E5044B7-51D9-4077-9E34-BB0FC72A8ADF}" srcOrd="0" destOrd="0" presId="urn:microsoft.com/office/officeart/2005/8/layout/chevron2"/>
    <dgm:cxn modelId="{A141E669-DE9B-4FE3-B311-7BEA68FD2AA9}" type="presOf" srcId="{B18A222C-9713-4702-AF4D-32C0F14D66F3}" destId="{9E6227BA-F6A2-421E-A48F-E74315943C8C}" srcOrd="0" destOrd="0" presId="urn:microsoft.com/office/officeart/2005/8/layout/chevron2"/>
    <dgm:cxn modelId="{91888C77-1D08-46FB-8C4C-337EBFCCD041}" type="presOf" srcId="{48BCB6C7-B2ED-4A0D-9774-9D41E12AB12E}" destId="{A26C1F6A-7ABD-423E-B3F1-3A0F30D84B00}" srcOrd="0" destOrd="0" presId="urn:microsoft.com/office/officeart/2005/8/layout/chevron2"/>
    <dgm:cxn modelId="{51B854F9-5486-4BA8-919D-BFCA5FA854DB}" type="presOf" srcId="{D7FB4969-A2F7-4E07-AAA5-6F2A47605EDD}" destId="{1B0C4727-F5E0-455A-ACD9-D8E2C10CECD3}" srcOrd="0" destOrd="0" presId="urn:microsoft.com/office/officeart/2005/8/layout/chevron2"/>
    <dgm:cxn modelId="{57535518-CBDC-485A-9F84-7B0DEF5B0CF4}" type="presParOf" srcId="{A26C1F6A-7ABD-423E-B3F1-3A0F30D84B00}" destId="{64F5C369-286A-492B-8773-592BAB165A74}" srcOrd="0" destOrd="0" presId="urn:microsoft.com/office/officeart/2005/8/layout/chevron2"/>
    <dgm:cxn modelId="{FEA3D739-E2A9-4B2F-A5C4-2C1E8B9B3DC1}" type="presParOf" srcId="{64F5C369-286A-492B-8773-592BAB165A74}" destId="{93279B62-5006-4F05-8086-F48F7D4AB509}" srcOrd="0" destOrd="0" presId="urn:microsoft.com/office/officeart/2005/8/layout/chevron2"/>
    <dgm:cxn modelId="{3A5D538D-88F0-4791-87DA-D92AA883FDEC}" type="presParOf" srcId="{64F5C369-286A-492B-8773-592BAB165A74}" destId="{7E5044B7-51D9-4077-9E34-BB0FC72A8ADF}" srcOrd="1" destOrd="0" presId="urn:microsoft.com/office/officeart/2005/8/layout/chevron2"/>
    <dgm:cxn modelId="{90068F6B-220A-49F3-8462-A8496BFD958F}" type="presParOf" srcId="{A26C1F6A-7ABD-423E-B3F1-3A0F30D84B00}" destId="{9328A0BC-0D6B-4258-8506-7B25B8773B96}" srcOrd="1" destOrd="0" presId="urn:microsoft.com/office/officeart/2005/8/layout/chevron2"/>
    <dgm:cxn modelId="{E85C0901-61A2-46C8-907C-E960F6B2DE87}" type="presParOf" srcId="{A26C1F6A-7ABD-423E-B3F1-3A0F30D84B00}" destId="{E3AA2C51-BBCC-4943-814A-E28FFB85D52E}" srcOrd="2" destOrd="0" presId="urn:microsoft.com/office/officeart/2005/8/layout/chevron2"/>
    <dgm:cxn modelId="{84966AF7-1009-4AE3-8A9D-26DBC3F8FD52}" type="presParOf" srcId="{E3AA2C51-BBCC-4943-814A-E28FFB85D52E}" destId="{9E6227BA-F6A2-421E-A48F-E74315943C8C}" srcOrd="0" destOrd="0" presId="urn:microsoft.com/office/officeart/2005/8/layout/chevron2"/>
    <dgm:cxn modelId="{C3ECA4CE-E065-49E0-931D-87628F6548BE}" type="presParOf" srcId="{E3AA2C51-BBCC-4943-814A-E28FFB85D52E}" destId="{1B0C4727-F5E0-455A-ACD9-D8E2C10CECD3}" srcOrd="1" destOrd="0" presId="urn:microsoft.com/office/officeart/2005/8/layout/chevron2"/>
    <dgm:cxn modelId="{B6972A9A-FF81-4F6E-9A2B-129A31716BC3}" type="presParOf" srcId="{A26C1F6A-7ABD-423E-B3F1-3A0F30D84B00}" destId="{FE073924-E538-44AA-9702-62CC1C695F60}" srcOrd="3" destOrd="0" presId="urn:microsoft.com/office/officeart/2005/8/layout/chevron2"/>
    <dgm:cxn modelId="{1068CEA2-1875-490D-B1D4-B788702AD1D7}" type="presParOf" srcId="{A26C1F6A-7ABD-423E-B3F1-3A0F30D84B00}" destId="{3BB6F8BE-B0B1-4AA7-A446-6C654144CE11}" srcOrd="4" destOrd="0" presId="urn:microsoft.com/office/officeart/2005/8/layout/chevron2"/>
    <dgm:cxn modelId="{67AA45D0-73D6-4D41-848D-4C9770A5D0F0}" type="presParOf" srcId="{3BB6F8BE-B0B1-4AA7-A446-6C654144CE11}" destId="{CCA60FD8-C05A-447F-87A9-BB83C2923E48}" srcOrd="0" destOrd="0" presId="urn:microsoft.com/office/officeart/2005/8/layout/chevron2"/>
    <dgm:cxn modelId="{627A0C07-4DF1-40CA-AB1B-DFD1A2538A10}" type="presParOf" srcId="{3BB6F8BE-B0B1-4AA7-A446-6C654144CE11}" destId="{4FD55013-5E56-43DD-B737-4B5D6F5690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3E6C9-9EA6-4929-B1AA-CD3F14E6B531}">
      <dsp:nvSpPr>
        <dsp:cNvPr id="0" name=""/>
        <dsp:cNvSpPr/>
      </dsp:nvSpPr>
      <dsp:spPr>
        <a:xfrm>
          <a:off x="0" y="43362"/>
          <a:ext cx="10938510" cy="62551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специальные образовательные программы и методы обучения и воспитания, </a:t>
          </a:r>
        </a:p>
      </dsp:txBody>
      <dsp:txXfrm>
        <a:off x="30535" y="73897"/>
        <a:ext cx="10877440" cy="564441"/>
      </dsp:txXfrm>
    </dsp:sp>
    <dsp:sp modelId="{5972020A-056D-4C49-A691-FAC8D522B052}">
      <dsp:nvSpPr>
        <dsp:cNvPr id="0" name=""/>
        <dsp:cNvSpPr/>
      </dsp:nvSpPr>
      <dsp:spPr>
        <a:xfrm>
          <a:off x="0" y="689033"/>
          <a:ext cx="10938510" cy="62551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специальные учебники, учебные пособия и дидактические материалы, </a:t>
          </a:r>
        </a:p>
      </dsp:txBody>
      <dsp:txXfrm>
        <a:off x="30535" y="719568"/>
        <a:ext cx="10877440" cy="564441"/>
      </dsp:txXfrm>
    </dsp:sp>
    <dsp:sp modelId="{728CEDCB-8014-4953-ABEA-9DED9E754E07}">
      <dsp:nvSpPr>
        <dsp:cNvPr id="0" name=""/>
        <dsp:cNvSpPr/>
      </dsp:nvSpPr>
      <dsp:spPr>
        <a:xfrm>
          <a:off x="0" y="1334705"/>
          <a:ext cx="10938510" cy="62551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специальные технические средства обучения коллективного и индивидуального пользования,</a:t>
          </a:r>
        </a:p>
      </dsp:txBody>
      <dsp:txXfrm>
        <a:off x="30535" y="1365240"/>
        <a:ext cx="10877440" cy="564441"/>
      </dsp:txXfrm>
    </dsp:sp>
    <dsp:sp modelId="{F17569C1-D7DF-4A41-AC4A-D38B85B805A8}">
      <dsp:nvSpPr>
        <dsp:cNvPr id="0" name=""/>
        <dsp:cNvSpPr/>
      </dsp:nvSpPr>
      <dsp:spPr>
        <a:xfrm>
          <a:off x="0" y="1969047"/>
          <a:ext cx="10938510" cy="62551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услуги ассистента (помощника), оказывающего обучающимся необходимую помощь, </a:t>
          </a:r>
        </a:p>
      </dsp:txBody>
      <dsp:txXfrm>
        <a:off x="30535" y="1999582"/>
        <a:ext cx="10877440" cy="564441"/>
      </dsp:txXfrm>
    </dsp:sp>
    <dsp:sp modelId="{96E4AF0F-D62C-4C2F-BDC4-BC1A15B106FA}">
      <dsp:nvSpPr>
        <dsp:cNvPr id="0" name=""/>
        <dsp:cNvSpPr/>
      </dsp:nvSpPr>
      <dsp:spPr>
        <a:xfrm>
          <a:off x="0" y="2626047"/>
          <a:ext cx="10938510" cy="62551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групповые и индивидуальные коррекционные занятия, </a:t>
          </a:r>
        </a:p>
      </dsp:txBody>
      <dsp:txXfrm>
        <a:off x="30535" y="2656582"/>
        <a:ext cx="10877440" cy="564441"/>
      </dsp:txXfrm>
    </dsp:sp>
    <dsp:sp modelId="{084C64D2-63B2-4E16-9DCF-4B047FBE3D76}">
      <dsp:nvSpPr>
        <dsp:cNvPr id="0" name=""/>
        <dsp:cNvSpPr/>
      </dsp:nvSpPr>
      <dsp:spPr>
        <a:xfrm>
          <a:off x="0" y="3271718"/>
          <a:ext cx="10938510" cy="62551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доступ в здания организаций, осуществляющих образовательную деятельность, </a:t>
          </a:r>
        </a:p>
      </dsp:txBody>
      <dsp:txXfrm>
        <a:off x="30535" y="3302253"/>
        <a:ext cx="10877440" cy="564441"/>
      </dsp:txXfrm>
    </dsp:sp>
    <dsp:sp modelId="{BB00BD41-C537-435C-A6F1-E9B0A5578050}">
      <dsp:nvSpPr>
        <dsp:cNvPr id="0" name=""/>
        <dsp:cNvSpPr/>
      </dsp:nvSpPr>
      <dsp:spPr>
        <a:xfrm>
          <a:off x="0" y="3917390"/>
          <a:ext cx="10938510" cy="625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FF0000"/>
              </a:solidFill>
              <a:latin typeface="Tahoma" pitchFamily="34" charset="0"/>
              <a:ea typeface="+mn-ea"/>
              <a:cs typeface="Tahoma" pitchFamily="34" charset="0"/>
            </a:rPr>
            <a:t>другие условия</a:t>
          </a:r>
          <a:r>
            <a:rPr lang="ru-RU" sz="1600" b="1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, без которых невозможно или затруднено освоение образовательных программ обучающимися с ОВЗ.</a:t>
          </a:r>
        </a:p>
      </dsp:txBody>
      <dsp:txXfrm>
        <a:off x="30535" y="3947925"/>
        <a:ext cx="10877440" cy="564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D0CE8-A893-4915-866B-2C0A54415714}">
      <dsp:nvSpPr>
        <dsp:cNvPr id="0" name=""/>
        <dsp:cNvSpPr/>
      </dsp:nvSpPr>
      <dsp:spPr>
        <a:xfrm rot="16200000">
          <a:off x="3412179" y="53138"/>
          <a:ext cx="1531942" cy="191705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Самостоятельно</a:t>
          </a:r>
          <a:r>
            <a:rPr lang="ru-RU" sz="1400" kern="1200" dirty="0"/>
            <a:t> </a:t>
          </a:r>
          <a:r>
            <a:rPr lang="ru-RU" sz="1400" kern="1200" dirty="0">
              <a:solidFill>
                <a:schemeClr val="tx1"/>
              </a:solidFill>
            </a:rPr>
            <a:t>разрабатывает и утверждает</a:t>
          </a:r>
        </a:p>
      </dsp:txBody>
      <dsp:txXfrm>
        <a:off x="3661120" y="187183"/>
        <a:ext cx="765971" cy="1648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92FAE-3505-4623-AA1D-CCFE9A788DA1}">
      <dsp:nvSpPr>
        <dsp:cNvPr id="0" name=""/>
        <dsp:cNvSpPr/>
      </dsp:nvSpPr>
      <dsp:spPr>
        <a:xfrm rot="5400000">
          <a:off x="-237487" y="240538"/>
          <a:ext cx="1583248" cy="1108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1</a:t>
          </a:r>
        </a:p>
      </dsp:txBody>
      <dsp:txXfrm rot="-5400000">
        <a:off x="0" y="557188"/>
        <a:ext cx="1108274" cy="474974"/>
      </dsp:txXfrm>
    </dsp:sp>
    <dsp:sp modelId="{50E302B1-AD1C-4717-9F6D-B584463A3693}">
      <dsp:nvSpPr>
        <dsp:cNvPr id="0" name=""/>
        <dsp:cNvSpPr/>
      </dsp:nvSpPr>
      <dsp:spPr>
        <a:xfrm rot="5400000">
          <a:off x="5605991" y="-4494665"/>
          <a:ext cx="1029111" cy="10024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Сформулировать цели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программы дополнительного образования детей с учетом целей программ образовательной организации, с учетом целей развития обучающихся, в том числе обучающихся с особыми образовательными потребностями.</a:t>
          </a:r>
        </a:p>
      </dsp:txBody>
      <dsp:txXfrm rot="-5400000">
        <a:off x="1108275" y="53288"/>
        <a:ext cx="9974308" cy="928637"/>
      </dsp:txXfrm>
    </dsp:sp>
    <dsp:sp modelId="{AB10D00F-EBD5-4574-8005-B7B6C10C97D5}">
      <dsp:nvSpPr>
        <dsp:cNvPr id="0" name=""/>
        <dsp:cNvSpPr/>
      </dsp:nvSpPr>
      <dsp:spPr>
        <a:xfrm rot="5400000">
          <a:off x="-237487" y="1901058"/>
          <a:ext cx="1583248" cy="1108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2</a:t>
          </a:r>
        </a:p>
      </dsp:txBody>
      <dsp:txXfrm rot="-5400000">
        <a:off x="0" y="2217708"/>
        <a:ext cx="1108274" cy="474974"/>
      </dsp:txXfrm>
    </dsp:sp>
    <dsp:sp modelId="{C82484F1-E891-411D-B05C-74B2EFFA39A5}">
      <dsp:nvSpPr>
        <dsp:cNvPr id="0" name=""/>
        <dsp:cNvSpPr/>
      </dsp:nvSpPr>
      <dsp:spPr>
        <a:xfrm rot="5400000">
          <a:off x="5349202" y="-2834145"/>
          <a:ext cx="1542689" cy="10024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Определить целевую аудиторию программы: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группа детей с ОВЗ и с инвалидностью одной категории с нарушениями зрения, слуха, интеллекта, опорно-двигательного аппарата, с расстройствами аутистического спектра;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группа, состоящая из детей нормативно развивающихся и детей с ОВЗ;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группа, состоящая из детей с разными особенностями развития; это может быть детско-родительская группа;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программа дополнительного образования может реализовываться и для одного ребенка.</a:t>
          </a:r>
        </a:p>
      </dsp:txBody>
      <dsp:txXfrm rot="-5400000">
        <a:off x="1108274" y="1482091"/>
        <a:ext cx="9949237" cy="1392073"/>
      </dsp:txXfrm>
    </dsp:sp>
    <dsp:sp modelId="{2046991C-20ED-4B13-B6E6-234654911FF4}">
      <dsp:nvSpPr>
        <dsp:cNvPr id="0" name=""/>
        <dsp:cNvSpPr/>
      </dsp:nvSpPr>
      <dsp:spPr>
        <a:xfrm rot="5400000">
          <a:off x="-237487" y="3375587"/>
          <a:ext cx="1583248" cy="1108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3</a:t>
          </a:r>
        </a:p>
      </dsp:txBody>
      <dsp:txXfrm rot="-5400000">
        <a:off x="0" y="3692237"/>
        <a:ext cx="1108274" cy="474974"/>
      </dsp:txXfrm>
    </dsp:sp>
    <dsp:sp modelId="{10BD98A3-0847-43EF-AFD8-9CB000350BCB}">
      <dsp:nvSpPr>
        <dsp:cNvPr id="0" name=""/>
        <dsp:cNvSpPr/>
      </dsp:nvSpPr>
      <dsp:spPr>
        <a:xfrm rot="5400000">
          <a:off x="5535193" y="-1359617"/>
          <a:ext cx="1170707" cy="10024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Познакомиться с характеристикой обучающихся</a:t>
          </a:r>
          <a:r>
            <a:rPr lang="ru-RU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в том числе обучающихся с особыми образовательными потребностями</a:t>
          </a:r>
        </a:p>
      </dsp:txBody>
      <dsp:txXfrm rot="-5400000">
        <a:off x="1108275" y="3124450"/>
        <a:ext cx="9967396" cy="10564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8C051-7FCB-4B7C-86BF-92D574918F4B}">
      <dsp:nvSpPr>
        <dsp:cNvPr id="0" name=""/>
        <dsp:cNvSpPr/>
      </dsp:nvSpPr>
      <dsp:spPr>
        <a:xfrm rot="5400000">
          <a:off x="-330931" y="331373"/>
          <a:ext cx="2206213" cy="15443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/>
            <a:t>4</a:t>
          </a:r>
        </a:p>
      </dsp:txBody>
      <dsp:txXfrm rot="-5400000">
        <a:off x="2" y="772616"/>
        <a:ext cx="1544349" cy="661864"/>
      </dsp:txXfrm>
    </dsp:sp>
    <dsp:sp modelId="{37B3D4B1-E0C9-453D-9BDF-C407EC3695DF}">
      <dsp:nvSpPr>
        <dsp:cNvPr id="0" name=""/>
        <dsp:cNvSpPr/>
      </dsp:nvSpPr>
      <dsp:spPr>
        <a:xfrm rot="5400000">
          <a:off x="5487421" y="-3942630"/>
          <a:ext cx="1434038" cy="9320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Проанализировать требования к предметным, </a:t>
          </a:r>
          <a:r>
            <a:rPr lang="ru-RU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метапредметным</a:t>
          </a: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личностным результатам, 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сформулированным во ФГОС начального, основного, общего образования, и ФГОС начального общего образования обучающихся с ОВЗ и ФГОС обучающихся с умственной отсталостью,</a:t>
          </a:r>
        </a:p>
      </dsp:txBody>
      <dsp:txXfrm rot="-5400000">
        <a:off x="1544349" y="70446"/>
        <a:ext cx="9250178" cy="1294030"/>
      </dsp:txXfrm>
    </dsp:sp>
    <dsp:sp modelId="{0DF8C78D-68B1-497A-A428-4ACACCE78A52}">
      <dsp:nvSpPr>
        <dsp:cNvPr id="0" name=""/>
        <dsp:cNvSpPr/>
      </dsp:nvSpPr>
      <dsp:spPr>
        <a:xfrm rot="5400000">
          <a:off x="-330931" y="2348215"/>
          <a:ext cx="2206213" cy="15443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/>
            <a:t>5</a:t>
          </a:r>
        </a:p>
      </dsp:txBody>
      <dsp:txXfrm rot="-5400000">
        <a:off x="2" y="2789458"/>
        <a:ext cx="1544349" cy="661864"/>
      </dsp:txXfrm>
    </dsp:sp>
    <dsp:sp modelId="{15D022CB-7B9C-4B0D-A610-7229755BC97A}">
      <dsp:nvSpPr>
        <dsp:cNvPr id="0" name=""/>
        <dsp:cNvSpPr/>
      </dsp:nvSpPr>
      <dsp:spPr>
        <a:xfrm rot="5400000">
          <a:off x="5487421" y="-1925788"/>
          <a:ext cx="1434038" cy="9320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Прописать образовательные результаты освоения программы дополнительного образования 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детей всеми обучающимися: «ребенок научится», «ребенок получит возможность», в том числе и обучающимися с особыми образовательными потребностями.</a:t>
          </a:r>
        </a:p>
      </dsp:txBody>
      <dsp:txXfrm rot="-5400000">
        <a:off x="1544349" y="2087288"/>
        <a:ext cx="9250178" cy="1294030"/>
      </dsp:txXfrm>
    </dsp:sp>
    <dsp:sp modelId="{391C0295-2652-42DA-AD70-B1E639CA35F1}">
      <dsp:nvSpPr>
        <dsp:cNvPr id="0" name=""/>
        <dsp:cNvSpPr/>
      </dsp:nvSpPr>
      <dsp:spPr>
        <a:xfrm rot="5400000">
          <a:off x="-330931" y="4365057"/>
          <a:ext cx="2206213" cy="15443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/>
            <a:t>6</a:t>
          </a:r>
        </a:p>
      </dsp:txBody>
      <dsp:txXfrm rot="-5400000">
        <a:off x="2" y="4806300"/>
        <a:ext cx="1544349" cy="661864"/>
      </dsp:txXfrm>
    </dsp:sp>
    <dsp:sp modelId="{7517BF7B-5E43-4626-B5F1-4EB4E3CA3F16}">
      <dsp:nvSpPr>
        <dsp:cNvPr id="0" name=""/>
        <dsp:cNvSpPr/>
      </dsp:nvSpPr>
      <dsp:spPr>
        <a:xfrm rot="5400000">
          <a:off x="5386483" y="217951"/>
          <a:ext cx="1434038" cy="9320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содержание программы, 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составив перечень тем и отдельных вопросов, составить учебно-тематический план с учетом особенностей детей с ОВЗ. </a:t>
          </a:r>
        </a:p>
      </dsp:txBody>
      <dsp:txXfrm rot="-5400000">
        <a:off x="1443411" y="4231027"/>
        <a:ext cx="9250178" cy="12940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26CF3-F441-4B4D-B6F3-511F9BA3A64D}">
      <dsp:nvSpPr>
        <dsp:cNvPr id="0" name=""/>
        <dsp:cNvSpPr/>
      </dsp:nvSpPr>
      <dsp:spPr>
        <a:xfrm rot="5400000">
          <a:off x="-305327" y="311908"/>
          <a:ext cx="2035517" cy="14248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/>
            <a:t>7</a:t>
          </a:r>
        </a:p>
      </dsp:txBody>
      <dsp:txXfrm rot="-5400000">
        <a:off x="1" y="719011"/>
        <a:ext cx="1424862" cy="610655"/>
      </dsp:txXfrm>
    </dsp:sp>
    <dsp:sp modelId="{D281D60C-6452-4A51-91E4-C0CB490A2AB9}">
      <dsp:nvSpPr>
        <dsp:cNvPr id="0" name=""/>
        <dsp:cNvSpPr/>
      </dsp:nvSpPr>
      <dsp:spPr>
        <a:xfrm rot="5400000">
          <a:off x="5617297" y="-4185855"/>
          <a:ext cx="1323086" cy="9707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Составить перечень дидактического, справочного материала,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том числе с учетом особых образовательных потребностей детей с ОВЗ.</a:t>
          </a:r>
        </a:p>
      </dsp:txBody>
      <dsp:txXfrm rot="-5400000">
        <a:off x="1424862" y="71168"/>
        <a:ext cx="9643369" cy="1193910"/>
      </dsp:txXfrm>
    </dsp:sp>
    <dsp:sp modelId="{95F8FE8D-930E-43EC-A11F-AF87F7AD2FD2}">
      <dsp:nvSpPr>
        <dsp:cNvPr id="0" name=""/>
        <dsp:cNvSpPr/>
      </dsp:nvSpPr>
      <dsp:spPr>
        <a:xfrm rot="5400000">
          <a:off x="-305327" y="2157454"/>
          <a:ext cx="2035517" cy="14248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/>
            <a:t>8</a:t>
          </a:r>
        </a:p>
      </dsp:txBody>
      <dsp:txXfrm rot="-5400000">
        <a:off x="1" y="2564557"/>
        <a:ext cx="1424862" cy="610655"/>
      </dsp:txXfrm>
    </dsp:sp>
    <dsp:sp modelId="{3C72FE2A-71DB-47E0-ACD2-8A69B584848A}">
      <dsp:nvSpPr>
        <dsp:cNvPr id="0" name=""/>
        <dsp:cNvSpPr/>
      </dsp:nvSpPr>
      <dsp:spPr>
        <a:xfrm rot="5400000">
          <a:off x="5617297" y="-2340308"/>
          <a:ext cx="1323086" cy="9707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Составить перечень учебных средств и оборудования,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необходимых для реализации программы, в том числе с учетом особых образовательных потребностей детей с ОВЗ.</a:t>
          </a:r>
        </a:p>
      </dsp:txBody>
      <dsp:txXfrm rot="-5400000">
        <a:off x="1424862" y="1916715"/>
        <a:ext cx="9643369" cy="1193910"/>
      </dsp:txXfrm>
    </dsp:sp>
    <dsp:sp modelId="{03083DAD-C61C-449D-9AD4-5CF9E97EC6D0}">
      <dsp:nvSpPr>
        <dsp:cNvPr id="0" name=""/>
        <dsp:cNvSpPr/>
      </dsp:nvSpPr>
      <dsp:spPr>
        <a:xfrm rot="5400000">
          <a:off x="-305327" y="4003001"/>
          <a:ext cx="2035517" cy="14248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/>
            <a:t>9</a:t>
          </a:r>
        </a:p>
      </dsp:txBody>
      <dsp:txXfrm rot="-5400000">
        <a:off x="1" y="4410104"/>
        <a:ext cx="1424862" cy="610655"/>
      </dsp:txXfrm>
    </dsp:sp>
    <dsp:sp modelId="{FE4E57B5-A390-48FC-8115-52158359C8D0}">
      <dsp:nvSpPr>
        <dsp:cNvPr id="0" name=""/>
        <dsp:cNvSpPr/>
      </dsp:nvSpPr>
      <dsp:spPr>
        <a:xfrm rot="5400000">
          <a:off x="5617297" y="-494761"/>
          <a:ext cx="1323086" cy="9707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Определить средства контроля освоения обучающимися программы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дополнительного образования. Для детей с особыми образовательными потребностями планируются (при необходимости) адаптированные средства контроля.</a:t>
          </a:r>
        </a:p>
      </dsp:txBody>
      <dsp:txXfrm rot="-5400000">
        <a:off x="1424862" y="3762262"/>
        <a:ext cx="9643369" cy="11939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79B62-5006-4F05-8086-F48F7D4AB509}">
      <dsp:nvSpPr>
        <dsp:cNvPr id="0" name=""/>
        <dsp:cNvSpPr/>
      </dsp:nvSpPr>
      <dsp:spPr>
        <a:xfrm rot="5400000">
          <a:off x="-324123" y="338162"/>
          <a:ext cx="2160825" cy="15125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/>
            <a:t>10</a:t>
          </a:r>
        </a:p>
      </dsp:txBody>
      <dsp:txXfrm rot="-5400000">
        <a:off x="2" y="770327"/>
        <a:ext cx="1512577" cy="648248"/>
      </dsp:txXfrm>
    </dsp:sp>
    <dsp:sp modelId="{7E5044B7-51D9-4077-9E34-BB0FC72A8ADF}">
      <dsp:nvSpPr>
        <dsp:cNvPr id="0" name=""/>
        <dsp:cNvSpPr/>
      </dsp:nvSpPr>
      <dsp:spPr>
        <a:xfrm rot="5400000">
          <a:off x="5408975" y="-3882359"/>
          <a:ext cx="1404536" cy="9197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программу дополнительного образования детей внешним экспертам и/или методическому объединению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педагогов дополнительного образования образовательной организации.</a:t>
          </a:r>
        </a:p>
      </dsp:txBody>
      <dsp:txXfrm rot="-5400000">
        <a:off x="1512577" y="82603"/>
        <a:ext cx="9128768" cy="1267408"/>
      </dsp:txXfrm>
    </dsp:sp>
    <dsp:sp modelId="{9E6227BA-F6A2-421E-A48F-E74315943C8C}">
      <dsp:nvSpPr>
        <dsp:cNvPr id="0" name=""/>
        <dsp:cNvSpPr/>
      </dsp:nvSpPr>
      <dsp:spPr>
        <a:xfrm rot="5400000">
          <a:off x="-324123" y="2322867"/>
          <a:ext cx="2160825" cy="15125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/>
            <a:t>11</a:t>
          </a:r>
        </a:p>
      </dsp:txBody>
      <dsp:txXfrm rot="-5400000">
        <a:off x="2" y="2755032"/>
        <a:ext cx="1512577" cy="648248"/>
      </dsp:txXfrm>
    </dsp:sp>
    <dsp:sp modelId="{1B0C4727-F5E0-455A-ACD9-D8E2C10CECD3}">
      <dsp:nvSpPr>
        <dsp:cNvPr id="0" name=""/>
        <dsp:cNvSpPr/>
      </dsp:nvSpPr>
      <dsp:spPr>
        <a:xfrm rot="5400000">
          <a:off x="5408975" y="-1897654"/>
          <a:ext cx="1404536" cy="9197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программу дополнительного образования детей 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утверждение руководителю 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образовательной организации.</a:t>
          </a:r>
        </a:p>
      </dsp:txBody>
      <dsp:txXfrm rot="-5400000">
        <a:off x="1512577" y="2067308"/>
        <a:ext cx="9128768" cy="1267408"/>
      </dsp:txXfrm>
    </dsp:sp>
    <dsp:sp modelId="{CCA60FD8-C05A-447F-87A9-BB83C2923E48}">
      <dsp:nvSpPr>
        <dsp:cNvPr id="0" name=""/>
        <dsp:cNvSpPr/>
      </dsp:nvSpPr>
      <dsp:spPr>
        <a:xfrm rot="5400000">
          <a:off x="-324123" y="4721509"/>
          <a:ext cx="2160825" cy="15125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/>
            <a:t>12</a:t>
          </a:r>
        </a:p>
      </dsp:txBody>
      <dsp:txXfrm rot="-5400000">
        <a:off x="2" y="5153674"/>
        <a:ext cx="1512577" cy="648248"/>
      </dsp:txXfrm>
    </dsp:sp>
    <dsp:sp modelId="{4FD55013-5E56-43DD-B737-4B5D6F5690EC}">
      <dsp:nvSpPr>
        <dsp:cNvPr id="0" name=""/>
        <dsp:cNvSpPr/>
      </dsp:nvSpPr>
      <dsp:spPr>
        <a:xfrm rot="5400000">
          <a:off x="4995037" y="500987"/>
          <a:ext cx="2232412" cy="9197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Разместить программу дополнительного образования детей на сайте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образовательной организации и/или на персональном сайте педагога дополнительного образования, и/или в любом другом информационном пространстве, открытом для родительской и иной общественности.</a:t>
          </a:r>
        </a:p>
      </dsp:txBody>
      <dsp:txXfrm rot="-5400000">
        <a:off x="1512578" y="4092424"/>
        <a:ext cx="9088355" cy="2014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6E42B-6556-4E19-86F1-66E60E1644F9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BCCF8-FA5E-425C-AB03-BC4BDCE95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27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29E491-5942-49A4-A822-C9CDE247E7A6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8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="" xmlns:a16="http://schemas.microsoft.com/office/drawing/2014/main" id="{334C3832-7FAE-40C4-A8BB-DFE20320C6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="" xmlns:a16="http://schemas.microsoft.com/office/drawing/2014/main" id="{442A24F4-D98A-4508-B0AD-2F126414A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="" xmlns:a16="http://schemas.microsoft.com/office/drawing/2014/main" id="{93D6E530-A286-4751-A416-CFEF43DB0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8F2EECA-2120-4365-94F2-7319BE9CC252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5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4A67-D186-4AA9-B410-65726546DCA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D6B594-689A-4F16-9251-6CD06FE2A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5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4A67-D186-4AA9-B410-65726546DCA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D6B594-689A-4F16-9251-6CD06FE2A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5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4A67-D186-4AA9-B410-65726546DCA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D6B594-689A-4F16-9251-6CD06FE2A9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2473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4A67-D186-4AA9-B410-65726546DCA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D6B594-689A-4F16-9251-6CD06FE2A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88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4A67-D186-4AA9-B410-65726546DCA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D6B594-689A-4F16-9251-6CD06FE2A9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794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4A67-D186-4AA9-B410-65726546DCA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D6B594-689A-4F16-9251-6CD06FE2A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00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4A67-D186-4AA9-B410-65726546DCA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B594-689A-4F16-9251-6CD06FE2A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25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4A67-D186-4AA9-B410-65726546DCA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B594-689A-4F16-9251-6CD06FE2A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53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05FE6-106C-46F5-B461-AF6CEAB794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1EB36-A454-4E13-BA72-880F411189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3501252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6C31-B08A-467E-9016-296516ED2B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AD7C-5BD2-4599-8C97-45A1B31D6B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981469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B834-37EC-4286-A9C2-A48DF022C2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B0AE-4A15-4CF6-994A-5FAEF3D5BE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75666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4A67-D186-4AA9-B410-65726546DCA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B594-689A-4F16-9251-6CD06FE2A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4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FBAB-9C50-4D7A-8D67-FAA9112E37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0EB3C-B772-48B4-AFF4-684FA8971A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691252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F608-457F-496F-A7D8-6FADC1B4F0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1C601-3266-4179-AD8A-BB092F53DE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8345810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8C570-3198-4BB9-983C-78ED4FD741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F426C-A187-4B14-829B-A5D31B432D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6253391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67DF-02CB-4108-925B-3EA8146943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3856E-B9B7-4395-A4C0-DA9290F829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258581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B30D-FCA1-4C21-8C55-EA7727EA02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A99EC-1366-4E04-A52E-29F849FBE2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40077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17B02-257A-43F0-87A0-5A1E11A06C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D4080-9E6B-4045-9960-E2D55CAD18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826515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E8D83-F36E-4532-A5EB-35E0FC6419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D4F1D-BD2D-470B-ADE3-5F67A21C14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7795035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544B0-DAFE-4B42-811F-D722D6C5CE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FF35D-4CD9-4EC3-B81F-1675134940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873427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9FE2AE-BDF2-431D-A495-88E5CB008314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15A828-47C1-46A0-8C0D-45423B0CD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65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5C5F16-6E16-4058-9D3C-E36A60ACDD9C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60CD7A-E63E-48F3-A65C-73D42F040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42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4A67-D186-4AA9-B410-65726546DCA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D6B594-689A-4F16-9251-6CD06FE2A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33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E8A3CB-7661-4955-BFAD-8D9E4636C536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C1EB9C-5595-4ED2-B623-21AF4B4E1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83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F0BBA0-0AF4-49F6-8718-EFEBE1DEF2FF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0FF852-9A22-4F3C-B1EE-64E4A841A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83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263341-CE0B-4025-BDBE-E214C13330C0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38D471-FA89-4FC4-9A62-E607EA580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076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ABDFC5-B0CB-4309-9538-D8A9CB03A731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90D30B-9F47-4702-855D-D220F6152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31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0D93F9-D150-44F1-BCA9-3743DF4EE844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1C361E-4CCF-4A65-B3DA-49E6F8C9C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514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1FE8E8-5181-490F-9AE1-30BCD65E751C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63705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63705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0DE6BE-FCBD-40C0-84CE-BFC2C0FA3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76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56C57B-DD19-4FEE-94E3-DFB65198D350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5C54C0-56A8-4E6A-9162-2309760D4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300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3979B7-2748-43C7-8B7B-F6790CA9EC45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4F493B-3844-43A0-8CD4-79714E91B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240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C0D266-2C73-4F9C-AA1C-55A452B55052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F64171-FEB1-4950-A775-4140015B6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654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23C7B-3DC7-4844-82BD-977B261BF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829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4A67-D186-4AA9-B410-65726546DCA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D6B594-689A-4F16-9251-6CD06FE2A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14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B69D-A7D1-4FA6-BD7C-BB81990C76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971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CBFAB-7612-4BF8-A295-879541E262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1583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9C44-3CDF-49A7-A40A-041C988478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0529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1E4E3-848A-4348-B735-6A65766770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7318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CC86-4E2F-4EE7-9E4C-CD757B0B1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128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4814-82C7-48D7-AC57-0F152BAA31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2372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3877-558F-489A-BED1-0E60E0B89B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032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AC526-DC38-4696-90C2-B29BF52C0A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145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41899-87CF-4F07-91BF-7F64448965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6347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74FD7-52F8-4ADC-8CDA-18998874D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6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4A67-D186-4AA9-B410-65726546DCA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D6B594-689A-4F16-9251-6CD06FE2A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57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062FA-E9D5-4E9F-A8C5-9B44C7B418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293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23C7B-3DC7-4844-82BD-977B261BF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69837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B69D-A7D1-4FA6-BD7C-BB81990C76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2559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CBFAB-7612-4BF8-A295-879541E262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710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9C44-3CDF-49A7-A40A-041C988478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98355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1E4E3-848A-4348-B735-6A65766770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70751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CC86-4E2F-4EE7-9E4C-CD757B0B1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23135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4814-82C7-48D7-AC57-0F152BAA31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8926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3877-558F-489A-BED1-0E60E0B89B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1553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AC526-DC38-4696-90C2-B29BF52C0A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617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4A67-D186-4AA9-B410-65726546DCA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B594-689A-4F16-9251-6CD06FE2A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410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41899-87CF-4F07-91BF-7F64448965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4794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74FD7-52F8-4ADC-8CDA-18998874D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99601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062FA-E9D5-4E9F-A8C5-9B44C7B418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0770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E725-7C7A-4BDD-B6FD-7B2B68B384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B9BC-B734-4717-BE3D-0F8C68A6B5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773260"/>
      </p:ext>
    </p:extLst>
  </p:cSld>
  <p:clrMapOvr>
    <a:masterClrMapping/>
  </p:clrMapOvr>
  <p:transition spd="med">
    <p:pull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1E610-EB78-4528-9CC2-73E2F6A6BA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E5BF-7B39-4B9E-AD5B-314ADA42D2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9491108"/>
      </p:ext>
    </p:extLst>
  </p:cSld>
  <p:clrMapOvr>
    <a:masterClrMapping/>
  </p:clrMapOvr>
  <p:transition spd="med">
    <p:pull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5A01B-0D71-4F74-A1AE-E35886CE20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9063E-35E1-4E28-A67F-CBB4750F06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460610"/>
      </p:ext>
    </p:extLst>
  </p:cSld>
  <p:clrMapOvr>
    <a:masterClrMapping/>
  </p:clrMapOvr>
  <p:transition spd="med">
    <p:pull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8597A-DE18-473C-A0F4-C5954E6AF1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395F-1B9D-4EAF-9328-B3183FA116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7972001"/>
      </p:ext>
    </p:extLst>
  </p:cSld>
  <p:clrMapOvr>
    <a:masterClrMapping/>
  </p:clrMapOvr>
  <p:transition spd="med">
    <p:pull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915F-D021-45FF-BEB0-C78154744B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45882-B02C-4AEB-BBFA-1045585E11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992152"/>
      </p:ext>
    </p:extLst>
  </p:cSld>
  <p:clrMapOvr>
    <a:masterClrMapping/>
  </p:clrMapOvr>
  <p:transition spd="med">
    <p:pull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DC5E-DF3E-438C-B2FB-63FAFBD271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303F-5534-4901-9197-1FD7908A86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3729313"/>
      </p:ext>
    </p:extLst>
  </p:cSld>
  <p:clrMapOvr>
    <a:masterClrMapping/>
  </p:clrMapOvr>
  <p:transition spd="med">
    <p:pull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1D36-0120-4DD6-B72A-B8AF963FB5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65DD-3477-49A8-879B-151A356E7C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778801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4A67-D186-4AA9-B410-65726546DCA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B594-689A-4F16-9251-6CD06FE2A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935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2E4D-E7F7-4932-8647-23722660B3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38ED-AFD9-4F7D-9420-70B3F9F4F7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7411210"/>
      </p:ext>
    </p:extLst>
  </p:cSld>
  <p:clrMapOvr>
    <a:masterClrMapping/>
  </p:clrMapOvr>
  <p:transition spd="med">
    <p:pull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3BC8-83B4-40F4-96BE-BF0355FEBA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172F6-EF72-4F61-9D12-92F7C73984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776138"/>
      </p:ext>
    </p:extLst>
  </p:cSld>
  <p:clrMapOvr>
    <a:masterClrMapping/>
  </p:clrMapOvr>
  <p:transition spd="med">
    <p:pull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82BF-6882-474D-9BA3-4A1FFC1870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4A590-F472-427B-A51A-5CA3FAF4AC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7752739"/>
      </p:ext>
    </p:extLst>
  </p:cSld>
  <p:clrMapOvr>
    <a:masterClrMapping/>
  </p:clrMapOvr>
  <p:transition spd="med">
    <p:pull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AC53-56F5-4FE0-B97F-18368C41D8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3C90-40C1-4E21-813B-837EBFE35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2595644"/>
      </p:ext>
    </p:extLst>
  </p:cSld>
  <p:clrMapOvr>
    <a:masterClrMapping/>
  </p:clrMapOvr>
  <p:transition spd="med">
    <p:pull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62E11C-ABE9-489F-92AD-DC30943C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F0E2A-19B4-4587-BB52-64BDCC5B07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F5806F-8D74-4C94-AC50-B738A505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EF30FA-0EBC-459C-B59C-BC87F175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FB6B7-F090-438C-B850-74E0BC1F59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1640576"/>
      </p:ext>
    </p:extLst>
  </p:cSld>
  <p:clrMapOvr>
    <a:masterClrMapping/>
  </p:clrMapOvr>
  <p:transition spd="med">
    <p:pull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6122A2-3B5F-4ECA-82A7-759AD338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24C50-BB93-4228-B905-1154002B2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66908A9-8B3D-48CE-BEA8-9E5F38AD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8387E8-3FA8-449A-B9EF-5567C1D1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58B65-3AE3-4146-91A8-3714382A0D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9775743"/>
      </p:ext>
    </p:extLst>
  </p:cSld>
  <p:clrMapOvr>
    <a:masterClrMapping/>
  </p:clrMapOvr>
  <p:transition spd="med">
    <p:pul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0E566A-B7C3-472F-84F4-97D97E90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04208-36E0-4F61-A045-5C7E10C7AF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7FC455-72E0-460B-87B3-459123D8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35FDF1-2FA6-484F-88F1-EF0F439D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98423-7813-4AB8-92FD-71117D17B8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1480835"/>
      </p:ext>
    </p:extLst>
  </p:cSld>
  <p:clrMapOvr>
    <a:masterClrMapping/>
  </p:clrMapOvr>
  <p:transition spd="med">
    <p:pull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3215ECC6-2114-4F86-8F50-3F3CFAFE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59D03-8516-4FBB-B55E-A558150C66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581DE8F8-AB50-4A38-9DFF-A56A3E27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5C7C9EB6-FAAA-45E3-AE5D-D0710A3F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D3F3B-AC23-4BE5-A241-2EF675AA8F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001969"/>
      </p:ext>
    </p:extLst>
  </p:cSld>
  <p:clrMapOvr>
    <a:masterClrMapping/>
  </p:clrMapOvr>
  <p:transition spd="med">
    <p:pull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4734D192-7E6D-4C45-BCF5-7C3FBA09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B169-8E81-45A2-B143-B5C386D66E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4A49908E-3AB3-4F5B-9D55-23AD0B6F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BFA18CB9-7F8F-446E-B9FF-962981D5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9F169-94EA-4710-9D01-02DF376A17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314340"/>
      </p:ext>
    </p:extLst>
  </p:cSld>
  <p:clrMapOvr>
    <a:masterClrMapping/>
  </p:clrMapOvr>
  <p:transition spd="med">
    <p:pull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4A1DFAC1-D371-473C-BA10-06B03028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58CA-F9A6-48B6-866B-BFAF5DC062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1013215F-AD5F-448D-870F-B5C75EE37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3F644BF6-D32C-4540-A29E-7F1EB2D1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A4B41-9D73-4B6C-9E20-A3B55AC48D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522259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4A67-D186-4AA9-B410-65726546DCA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B594-689A-4F16-9251-6CD06FE2A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391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8DBCE568-8ECE-4FBD-98FE-9CA51240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B8FC4-16F3-4E9F-B56C-2525A014C9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C595B641-6E68-40F4-BFCB-91BED7CE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50B8A6E1-206C-4920-8D47-D4F3C314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D4E4A-0348-449C-AA50-96312108BF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3339157"/>
      </p:ext>
    </p:extLst>
  </p:cSld>
  <p:clrMapOvr>
    <a:masterClrMapping/>
  </p:clrMapOvr>
  <p:transition spd="med">
    <p:pull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D522AE2F-493A-432C-8273-E4BCA850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B3614-AD85-4566-B99A-BFF22E6478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A2EDDA66-2750-435F-8B0F-D5C28D07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5D8D1637-EE6E-4B33-8B10-E34A8ADF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225DD-AD75-49AA-BF9B-A0F291530F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909142"/>
      </p:ext>
    </p:extLst>
  </p:cSld>
  <p:clrMapOvr>
    <a:masterClrMapping/>
  </p:clrMapOvr>
  <p:transition spd="med">
    <p:pull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759BC105-8789-4556-927A-00823EB9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75207-6354-4F65-9CEB-810899A029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66C14C94-FF6F-4736-B6D5-F6FACBEA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FBEB9131-6052-4725-8F7C-FE52B3E8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BFE98-ABDC-4224-B55C-7AC697BBE2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057719"/>
      </p:ext>
    </p:extLst>
  </p:cSld>
  <p:clrMapOvr>
    <a:masterClrMapping/>
  </p:clrMapOvr>
  <p:transition spd="med">
    <p:pull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D1897D-21A7-4961-9821-B9F9EC398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0D3BC-E109-4857-AA15-0022868711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E17550-E38D-44DB-857C-2768682AC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4AC0B6-A5D4-4918-A247-9D86DD82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7F3B8-7BD5-487B-99A8-22F34EC6F3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5844622"/>
      </p:ext>
    </p:extLst>
  </p:cSld>
  <p:clrMapOvr>
    <a:masterClrMapping/>
  </p:clrMapOvr>
  <p:transition spd="med">
    <p:pull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DD8509-1505-4FB0-B1A8-CDB82943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7C0D-3CE8-4231-8D2C-A3B09AE16D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E7788C-C529-4E33-972C-8F30C661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868D67-7BE7-41B1-AD04-6715C7D0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D246B-B1CF-4617-BC73-EDCD294571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917375"/>
      </p:ext>
    </p:extLst>
  </p:cSld>
  <p:clrMapOvr>
    <a:masterClrMapping/>
  </p:clrMapOvr>
  <p:transition spd="med">
    <p:pull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9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1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9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C013CD-3131-429D-98D9-7D435A87B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973EE-71D6-4B25-93BD-9DE46643BC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6FB529-4A95-4F2E-BEB6-16E8F078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83162B-B0B3-48EF-A6CD-46E53181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27A6E-316B-46EB-9C24-5AC63BD929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5022400"/>
      </p:ext>
    </p:extLst>
  </p:cSld>
  <p:clrMapOvr>
    <a:masterClrMapping/>
  </p:clrMapOvr>
  <p:transition spd="med">
    <p:pull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B89385-02DF-46E0-8757-851EAD17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C9BA7-48DF-45EA-892E-AC005A6499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86780B7-0028-4079-BA4E-1F202BE5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FD4645-C43F-4B83-B101-648F3A2E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CB6B8-4F51-417D-ADDB-DEAA490E5D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775146"/>
      </p:ext>
    </p:extLst>
  </p:cSld>
  <p:clrMapOvr>
    <a:masterClrMapping/>
  </p:clrMapOvr>
  <p:transition spd="med">
    <p:pull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07DED2-D063-42FE-BF41-A76140110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B5B2D-5902-4BDE-8816-8EAAA5F0CE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F48DD0-36BB-40E0-9971-345A4EED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E5CDE8-BCE1-46DF-BDF9-F618D4A1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F3A18-EAC1-4354-B787-DE56A464C9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81789"/>
      </p:ext>
    </p:extLst>
  </p:cSld>
  <p:clrMapOvr>
    <a:masterClrMapping/>
  </p:clrMapOvr>
  <p:transition spd="med">
    <p:pull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7BFD372C-ABA6-4B5A-A583-0588C8D2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0018-A3F8-4DDD-9ACC-42EEB75441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6392CA82-7A57-4C4C-B6D6-42028F03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8936796-47F3-4140-A41D-9CEA3328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2CB2E-6A6C-4892-A3A3-CE30AA4415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19615"/>
      </p:ext>
    </p:extLst>
  </p:cSld>
  <p:clrMapOvr>
    <a:masterClrMapping/>
  </p:clrMapOvr>
  <p:transition spd="med">
    <p:pull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E6ABFFB8-AC03-4DF6-BEA5-E4B344BD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D29F-B635-43CC-A883-907526A37A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190B0827-4659-4466-AB58-1D45D049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D5F45D00-6802-4845-9D12-D0C54840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67558-CA1F-47B8-9A19-45AEAF1F2F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080341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4A67-D186-4AA9-B410-65726546DCA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D6B594-689A-4F16-9251-6CD06FE2A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436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22758FFA-1529-46ED-8A50-389643A9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06C99-E569-4BA1-90CA-2D17C87C2F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61DA2552-E3A5-441B-B9B8-5D868496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4146B21E-08EB-4F95-87A8-5DA709F1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DD35D-6D4E-4BE0-8348-06FD1C8AD7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9944129"/>
      </p:ext>
    </p:extLst>
  </p:cSld>
  <p:clrMapOvr>
    <a:masterClrMapping/>
  </p:clrMapOvr>
  <p:transition spd="med">
    <p:pull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5269B82F-8DAD-474C-9831-5E886234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0F90-CBF1-4BAC-BB77-2889B38E59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BACFB453-46B6-418E-84C8-9FFA7062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5FDC21AF-D631-4189-9C54-605E5E82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ABF91-ACAB-4849-B4FD-3A31AFA175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1969862"/>
      </p:ext>
    </p:extLst>
  </p:cSld>
  <p:clrMapOvr>
    <a:masterClrMapping/>
  </p:clrMapOvr>
  <p:transition spd="med">
    <p:pull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7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3" indent="0">
              <a:buNone/>
              <a:defRPr sz="750"/>
            </a:lvl6pPr>
            <a:lvl7pPr marL="2057451" indent="0">
              <a:buNone/>
              <a:defRPr sz="750"/>
            </a:lvl7pPr>
            <a:lvl8pPr marL="2400360" indent="0">
              <a:buNone/>
              <a:defRPr sz="750"/>
            </a:lvl8pPr>
            <a:lvl9pPr marL="2743269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23E033EE-082F-4224-A2F1-8FC3A8D8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7CC90-2A5D-4203-AF74-61FDD8DB57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5061584C-DBF4-4894-8766-59D0117BD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437249D1-8789-44DD-9075-13937582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27299-043A-4BC1-9D93-FF833C46E1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20907"/>
      </p:ext>
    </p:extLst>
  </p:cSld>
  <p:clrMapOvr>
    <a:masterClrMapping/>
  </p:clrMapOvr>
  <p:transition spd="med">
    <p:pull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9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3" indent="0">
              <a:buNone/>
              <a:defRPr sz="1500"/>
            </a:lvl6pPr>
            <a:lvl7pPr marL="2057451" indent="0">
              <a:buNone/>
              <a:defRPr sz="1500"/>
            </a:lvl7pPr>
            <a:lvl8pPr marL="2400360" indent="0">
              <a:buNone/>
              <a:defRPr sz="1500"/>
            </a:lvl8pPr>
            <a:lvl9pPr marL="2743269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9" indent="0">
              <a:buNone/>
              <a:defRPr sz="1050"/>
            </a:lvl2pPr>
            <a:lvl3pPr marL="685817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3" indent="0">
              <a:buNone/>
              <a:defRPr sz="750"/>
            </a:lvl6pPr>
            <a:lvl7pPr marL="2057451" indent="0">
              <a:buNone/>
              <a:defRPr sz="750"/>
            </a:lvl7pPr>
            <a:lvl8pPr marL="2400360" indent="0">
              <a:buNone/>
              <a:defRPr sz="750"/>
            </a:lvl8pPr>
            <a:lvl9pPr marL="2743269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96DF619B-4CFC-4301-BF15-2E05823E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219FB-9718-4546-B4BE-B8359EBB9D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C2F1C0FD-535D-41F0-8B24-84369E02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A320B1FD-6294-4F98-A3EB-62E350224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2EB29-FBF5-4275-938B-9668C3C1B5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1540193"/>
      </p:ext>
    </p:extLst>
  </p:cSld>
  <p:clrMapOvr>
    <a:masterClrMapping/>
  </p:clrMapOvr>
  <p:transition spd="med">
    <p:pull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7345BD-66C8-42D5-95CF-476F4E16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C7F46-0890-4EC3-9CE3-DF76AC427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B00501-9A78-4197-9B97-0E3F02EE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5F9D65-AD80-4074-9995-AA2A0F207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45F66-03A3-416A-A2FB-1D82A2030E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2013551"/>
      </p:ext>
    </p:extLst>
  </p:cSld>
  <p:clrMapOvr>
    <a:masterClrMapping/>
  </p:clrMapOvr>
  <p:transition spd="med">
    <p:pull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A3D765-769E-4CE8-9341-053E768D6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23E2-2154-41CC-B581-9656620A68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937DD7C-AC64-4E8C-84DB-44DF5E3B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CF01C3-8E5C-4829-8D09-8AD64CD9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707FE-838A-4FD2-80E4-4FC6FD0D5B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792513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F4A67-D186-4AA9-B410-65726546DCA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D6B594-689A-4F16-9251-6CD06FE2A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0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7DD52B-672B-4D44-BD94-D5595C0FA3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1F0226-97E2-4048-9758-0D958B637E2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78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 spd="med">
    <p:pull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54E27CA-0696-4D55-AD61-5009DDB9FE0A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B67286D-A0B0-4F94-9E3D-A75B31A26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9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8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8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8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AE0019-5609-478F-813B-E25FAF6A81A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028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5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8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B1D2891-5C80-4D34-956B-6CB0D788F418}" type="datetime1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8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8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AE0019-5609-478F-813B-E25FAF6A81A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24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5913" indent="-315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356FEB-6233-46D3-8F8E-ACCF0D027D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9E6DBB-2660-4AC4-BD5B-05958BA6218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95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 spd="med">
    <p:pull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0CA27AA5-27ED-499D-B712-9BA98180D5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77FEBF5A-5474-4DF2-98AE-CCF061BB67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93F909-C584-4B52-8D34-569D7165E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583825-56C1-4085-AA20-E641A94570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5EABA3-50F0-405F-BC0E-974AFE47A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68F790-708E-4610-94EF-6C38D414D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BE6BD5D-E4CE-471E-9F40-48B629CCBC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013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spd="med">
    <p:pull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2523976F-E491-4EB6-B8EA-86BB364567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1" y="365128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84B3D096-D75F-4CCA-B7C9-B96F4F899E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FDAC569-B232-4B83-9A01-2A1F34D69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CACB75-EBB6-4CC5-9835-9B507FE008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950478-E781-4902-AC2D-95D2A01E6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3D031D-18D5-4212-8CF0-E64971E24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C1508F5-4BE2-4A49-A50B-9F1DDCE4C0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07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 spd="med">
    <p:pull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34290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6858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02872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37163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5" indent="-17145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3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2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8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" TargetMode="External"/><Relationship Id="rId2" Type="http://schemas.openxmlformats.org/officeDocument/2006/relationships/hyperlink" Target="https://adop.ikp-ra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HG2eMjr1Wx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2.png"/><Relationship Id="rId5" Type="http://schemas.openxmlformats.org/officeDocument/2006/relationships/diagramData" Target="../diagrams/data2.xm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diagramDrawing" Target="../diagrams/drawing2.xm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>
            <a:extLst>
              <a:ext uri="{FF2B5EF4-FFF2-40B4-BE49-F238E27FC236}">
                <a16:creationId xmlns="" xmlns:a16="http://schemas.microsoft.com/office/drawing/2014/main" id="{B5ED4700-3CAE-4D78-B599-47AB60413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655638"/>
            <a:ext cx="173513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Группа 8">
            <a:extLst>
              <a:ext uri="{FF2B5EF4-FFF2-40B4-BE49-F238E27FC236}">
                <a16:creationId xmlns="" xmlns:a16="http://schemas.microsoft.com/office/drawing/2014/main" id="{C7D93DA1-09B5-4341-9414-36DAF478D3C7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4791075"/>
            <a:ext cx="12192000" cy="2103438"/>
            <a:chOff x="-4761" y="4386262"/>
            <a:chExt cx="12196761" cy="2468457"/>
          </a:xfrm>
        </p:grpSpPr>
        <p:sp>
          <p:nvSpPr>
            <p:cNvPr id="10" name="Диагональная полоса 2">
              <a:extLst>
                <a:ext uri="{FF2B5EF4-FFF2-40B4-BE49-F238E27FC236}">
                  <a16:creationId xmlns="" xmlns:a16="http://schemas.microsoft.com/office/drawing/2014/main" id="{D6C71942-2668-41C6-AC79-CB44DD6AA174}"/>
                </a:ext>
              </a:extLst>
            </p:cNvPr>
            <p:cNvSpPr/>
            <p:nvPr/>
          </p:nvSpPr>
          <p:spPr>
            <a:xfrm>
              <a:off x="7944" y="4386262"/>
              <a:ext cx="12184056" cy="1749344"/>
            </a:xfrm>
            <a:custGeom>
              <a:avLst/>
              <a:gdLst>
                <a:gd name="connsiteX0" fmla="*/ 0 w 11256493"/>
                <a:gd name="connsiteY0" fmla="*/ 886577 h 1773154"/>
                <a:gd name="connsiteX1" fmla="*/ 5628247 w 11256493"/>
                <a:gd name="connsiteY1" fmla="*/ 0 h 1773154"/>
                <a:gd name="connsiteX2" fmla="*/ 11256493 w 11256493"/>
                <a:gd name="connsiteY2" fmla="*/ 0 h 1773154"/>
                <a:gd name="connsiteX3" fmla="*/ 0 w 11256493"/>
                <a:gd name="connsiteY3" fmla="*/ 1773154 h 1773154"/>
                <a:gd name="connsiteX4" fmla="*/ 0 w 11256493"/>
                <a:gd name="connsiteY4" fmla="*/ 886577 h 1773154"/>
                <a:gd name="connsiteX0" fmla="*/ 0 w 11275543"/>
                <a:gd name="connsiteY0" fmla="*/ 1110414 h 1996991"/>
                <a:gd name="connsiteX1" fmla="*/ 5628247 w 11275543"/>
                <a:gd name="connsiteY1" fmla="*/ 223837 h 1996991"/>
                <a:gd name="connsiteX2" fmla="*/ 11275543 w 11275543"/>
                <a:gd name="connsiteY2" fmla="*/ 0 h 1996991"/>
                <a:gd name="connsiteX3" fmla="*/ 0 w 11275543"/>
                <a:gd name="connsiteY3" fmla="*/ 1996991 h 1996991"/>
                <a:gd name="connsiteX4" fmla="*/ 0 w 11275543"/>
                <a:gd name="connsiteY4" fmla="*/ 1110414 h 1996991"/>
                <a:gd name="connsiteX0" fmla="*/ 0 w 11275543"/>
                <a:gd name="connsiteY0" fmla="*/ 1158039 h 2044616"/>
                <a:gd name="connsiteX1" fmla="*/ 11252759 w 11275543"/>
                <a:gd name="connsiteY1" fmla="*/ 0 h 2044616"/>
                <a:gd name="connsiteX2" fmla="*/ 11275543 w 11275543"/>
                <a:gd name="connsiteY2" fmla="*/ 47625 h 2044616"/>
                <a:gd name="connsiteX3" fmla="*/ 0 w 11275543"/>
                <a:gd name="connsiteY3" fmla="*/ 2044616 h 2044616"/>
                <a:gd name="connsiteX4" fmla="*/ 0 w 11275543"/>
                <a:gd name="connsiteY4" fmla="*/ 1158039 h 2044616"/>
                <a:gd name="connsiteX0" fmla="*/ 952500 w 12228043"/>
                <a:gd name="connsiteY0" fmla="*/ 115803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952500 w 12228043"/>
                <a:gd name="connsiteY4" fmla="*/ 1158039 h 1733466"/>
                <a:gd name="connsiteX0" fmla="*/ 0 w 12228043"/>
                <a:gd name="connsiteY0" fmla="*/ 127868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0 w 1222804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53443"/>
                <a:gd name="connsiteY0" fmla="*/ 1278689 h 1733466"/>
                <a:gd name="connsiteX1" fmla="*/ 12205259 w 12253443"/>
                <a:gd name="connsiteY1" fmla="*/ 0 h 1733466"/>
                <a:gd name="connsiteX2" fmla="*/ 12253443 w 12253443"/>
                <a:gd name="connsiteY2" fmla="*/ 66675 h 1733466"/>
                <a:gd name="connsiteX3" fmla="*/ 0 w 12253443"/>
                <a:gd name="connsiteY3" fmla="*/ 1733466 h 1733466"/>
                <a:gd name="connsiteX4" fmla="*/ 0 w 12253443"/>
                <a:gd name="connsiteY4" fmla="*/ 1278689 h 1733466"/>
                <a:gd name="connsiteX0" fmla="*/ 0 w 12253443"/>
                <a:gd name="connsiteY0" fmla="*/ 1297739 h 1752516"/>
                <a:gd name="connsiteX1" fmla="*/ 12205259 w 12253443"/>
                <a:gd name="connsiteY1" fmla="*/ 0 h 1752516"/>
                <a:gd name="connsiteX2" fmla="*/ 12253443 w 12253443"/>
                <a:gd name="connsiteY2" fmla="*/ 85725 h 1752516"/>
                <a:gd name="connsiteX3" fmla="*/ 0 w 12253443"/>
                <a:gd name="connsiteY3" fmla="*/ 1752516 h 1752516"/>
                <a:gd name="connsiteX4" fmla="*/ 0 w 12253443"/>
                <a:gd name="connsiteY4" fmla="*/ 1297739 h 1752516"/>
                <a:gd name="connsiteX0" fmla="*/ 0 w 12215343"/>
                <a:gd name="connsiteY0" fmla="*/ 1297739 h 1752516"/>
                <a:gd name="connsiteX1" fmla="*/ 12205259 w 12215343"/>
                <a:gd name="connsiteY1" fmla="*/ 0 h 1752516"/>
                <a:gd name="connsiteX2" fmla="*/ 12215343 w 12215343"/>
                <a:gd name="connsiteY2" fmla="*/ 60325 h 1752516"/>
                <a:gd name="connsiteX3" fmla="*/ 0 w 12215343"/>
                <a:gd name="connsiteY3" fmla="*/ 1752516 h 1752516"/>
                <a:gd name="connsiteX4" fmla="*/ 0 w 12215343"/>
                <a:gd name="connsiteY4" fmla="*/ 1297739 h 1752516"/>
                <a:gd name="connsiteX0" fmla="*/ 0 w 12205259"/>
                <a:gd name="connsiteY0" fmla="*/ 1297739 h 1752516"/>
                <a:gd name="connsiteX1" fmla="*/ 12205259 w 12205259"/>
                <a:gd name="connsiteY1" fmla="*/ 0 h 1752516"/>
                <a:gd name="connsiteX2" fmla="*/ 12196293 w 12205259"/>
                <a:gd name="connsiteY2" fmla="*/ 62706 h 1752516"/>
                <a:gd name="connsiteX3" fmla="*/ 0 w 12205259"/>
                <a:gd name="connsiteY3" fmla="*/ 1752516 h 1752516"/>
                <a:gd name="connsiteX4" fmla="*/ 0 w 12205259"/>
                <a:gd name="connsiteY4" fmla="*/ 1297739 h 1752516"/>
                <a:gd name="connsiteX0" fmla="*/ 0 w 12200497"/>
                <a:gd name="connsiteY0" fmla="*/ 1295358 h 1750135"/>
                <a:gd name="connsiteX1" fmla="*/ 12200497 w 12200497"/>
                <a:gd name="connsiteY1" fmla="*/ 0 h 1750135"/>
                <a:gd name="connsiteX2" fmla="*/ 12196293 w 12200497"/>
                <a:gd name="connsiteY2" fmla="*/ 60325 h 1750135"/>
                <a:gd name="connsiteX3" fmla="*/ 0 w 12200497"/>
                <a:gd name="connsiteY3" fmla="*/ 1750135 h 1750135"/>
                <a:gd name="connsiteX4" fmla="*/ 0 w 12200497"/>
                <a:gd name="connsiteY4" fmla="*/ 1295358 h 175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0497" h="1750135">
                  <a:moveTo>
                    <a:pt x="0" y="1295358"/>
                  </a:moveTo>
                  <a:lnTo>
                    <a:pt x="12200497" y="0"/>
                  </a:lnTo>
                  <a:lnTo>
                    <a:pt x="12196293" y="60325"/>
                  </a:lnTo>
                  <a:lnTo>
                    <a:pt x="0" y="1750135"/>
                  </a:lnTo>
                  <a:lnTo>
                    <a:pt x="0" y="1295358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grpSp>
          <p:nvGrpSpPr>
            <p:cNvPr id="2055" name="Группа 10">
              <a:extLst>
                <a:ext uri="{FF2B5EF4-FFF2-40B4-BE49-F238E27FC236}">
                  <a16:creationId xmlns="" xmlns:a16="http://schemas.microsoft.com/office/drawing/2014/main" id="{6A47134D-67A5-4E58-8082-F71A0FC765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761" y="4448485"/>
              <a:ext cx="12196761" cy="2406234"/>
              <a:chOff x="-4761" y="4448485"/>
              <a:chExt cx="12196761" cy="2406234"/>
            </a:xfrm>
          </p:grpSpPr>
          <p:sp>
            <p:nvSpPr>
              <p:cNvPr id="12" name="Прямоугольник: усеченные противолежащие углы 3">
                <a:extLst>
                  <a:ext uri="{FF2B5EF4-FFF2-40B4-BE49-F238E27FC236}">
                    <a16:creationId xmlns="" xmlns:a16="http://schemas.microsoft.com/office/drawing/2014/main" id="{5CC51E31-60B9-402A-904D-789804F075DA}"/>
                  </a:ext>
                </a:extLst>
              </p:cNvPr>
              <p:cNvSpPr/>
              <p:nvPr/>
            </p:nvSpPr>
            <p:spPr>
              <a:xfrm>
                <a:off x="-4761" y="4505493"/>
                <a:ext cx="12196761" cy="2349226"/>
              </a:xfrm>
              <a:custGeom>
                <a:avLst/>
                <a:gdLst>
                  <a:gd name="connsiteX0" fmla="*/ 0 w 1774031"/>
                  <a:gd name="connsiteY0" fmla="*/ 0 h 491161"/>
                  <a:gd name="connsiteX1" fmla="*/ 1692169 w 1774031"/>
                  <a:gd name="connsiteY1" fmla="*/ 0 h 491161"/>
                  <a:gd name="connsiteX2" fmla="*/ 1774031 w 1774031"/>
                  <a:gd name="connsiteY2" fmla="*/ 81862 h 491161"/>
                  <a:gd name="connsiteX3" fmla="*/ 1774031 w 1774031"/>
                  <a:gd name="connsiteY3" fmla="*/ 491161 h 491161"/>
                  <a:gd name="connsiteX4" fmla="*/ 1774031 w 1774031"/>
                  <a:gd name="connsiteY4" fmla="*/ 491161 h 491161"/>
                  <a:gd name="connsiteX5" fmla="*/ 81862 w 1774031"/>
                  <a:gd name="connsiteY5" fmla="*/ 491161 h 491161"/>
                  <a:gd name="connsiteX6" fmla="*/ 0 w 1774031"/>
                  <a:gd name="connsiteY6" fmla="*/ 409299 h 491161"/>
                  <a:gd name="connsiteX7" fmla="*/ 0 w 1774031"/>
                  <a:gd name="connsiteY7" fmla="*/ 0 h 491161"/>
                  <a:gd name="connsiteX0" fmla="*/ 864394 w 2638425"/>
                  <a:gd name="connsiteY0" fmla="*/ 0 h 556936"/>
                  <a:gd name="connsiteX1" fmla="*/ 2556563 w 2638425"/>
                  <a:gd name="connsiteY1" fmla="*/ 0 h 556936"/>
                  <a:gd name="connsiteX2" fmla="*/ 2638425 w 2638425"/>
                  <a:gd name="connsiteY2" fmla="*/ 81862 h 556936"/>
                  <a:gd name="connsiteX3" fmla="*/ 2638425 w 2638425"/>
                  <a:gd name="connsiteY3" fmla="*/ 491161 h 556936"/>
                  <a:gd name="connsiteX4" fmla="*/ 2638425 w 2638425"/>
                  <a:gd name="connsiteY4" fmla="*/ 491161 h 556936"/>
                  <a:gd name="connsiteX5" fmla="*/ 946256 w 2638425"/>
                  <a:gd name="connsiteY5" fmla="*/ 491161 h 556936"/>
                  <a:gd name="connsiteX6" fmla="*/ 0 w 2638425"/>
                  <a:gd name="connsiteY6" fmla="*/ 556936 h 556936"/>
                  <a:gd name="connsiteX7" fmla="*/ 864394 w 2638425"/>
                  <a:gd name="connsiteY7" fmla="*/ 0 h 556936"/>
                  <a:gd name="connsiteX0" fmla="*/ 0 w 2655093"/>
                  <a:gd name="connsiteY0" fmla="*/ 369094 h 556936"/>
                  <a:gd name="connsiteX1" fmla="*/ 2573231 w 2655093"/>
                  <a:gd name="connsiteY1" fmla="*/ 0 h 556936"/>
                  <a:gd name="connsiteX2" fmla="*/ 2655093 w 2655093"/>
                  <a:gd name="connsiteY2" fmla="*/ 81862 h 556936"/>
                  <a:gd name="connsiteX3" fmla="*/ 2655093 w 2655093"/>
                  <a:gd name="connsiteY3" fmla="*/ 491161 h 556936"/>
                  <a:gd name="connsiteX4" fmla="*/ 2655093 w 2655093"/>
                  <a:gd name="connsiteY4" fmla="*/ 491161 h 556936"/>
                  <a:gd name="connsiteX5" fmla="*/ 962924 w 2655093"/>
                  <a:gd name="connsiteY5" fmla="*/ 491161 h 556936"/>
                  <a:gd name="connsiteX6" fmla="*/ 16668 w 2655093"/>
                  <a:gd name="connsiteY6" fmla="*/ 556936 h 556936"/>
                  <a:gd name="connsiteX7" fmla="*/ 0 w 2655093"/>
                  <a:gd name="connsiteY7" fmla="*/ 369094 h 556936"/>
                  <a:gd name="connsiteX0" fmla="*/ 0 w 2655093"/>
                  <a:gd name="connsiteY0" fmla="*/ 369094 h 566461"/>
                  <a:gd name="connsiteX1" fmla="*/ 2573231 w 2655093"/>
                  <a:gd name="connsiteY1" fmla="*/ 0 h 566461"/>
                  <a:gd name="connsiteX2" fmla="*/ 2655093 w 2655093"/>
                  <a:gd name="connsiteY2" fmla="*/ 81862 h 566461"/>
                  <a:gd name="connsiteX3" fmla="*/ 2655093 w 2655093"/>
                  <a:gd name="connsiteY3" fmla="*/ 491161 h 566461"/>
                  <a:gd name="connsiteX4" fmla="*/ 2655093 w 2655093"/>
                  <a:gd name="connsiteY4" fmla="*/ 491161 h 566461"/>
                  <a:gd name="connsiteX5" fmla="*/ 962924 w 2655093"/>
                  <a:gd name="connsiteY5" fmla="*/ 491161 h 566461"/>
                  <a:gd name="connsiteX6" fmla="*/ 7142 w 2655093"/>
                  <a:gd name="connsiteY6" fmla="*/ 566461 h 566461"/>
                  <a:gd name="connsiteX7" fmla="*/ 0 w 2655093"/>
                  <a:gd name="connsiteY7" fmla="*/ 369094 h 566461"/>
                  <a:gd name="connsiteX0" fmla="*/ 0 w 5790299"/>
                  <a:gd name="connsiteY0" fmla="*/ 1012032 h 1209399"/>
                  <a:gd name="connsiteX1" fmla="*/ 5790299 w 5790299"/>
                  <a:gd name="connsiteY1" fmla="*/ 0 h 1209399"/>
                  <a:gd name="connsiteX2" fmla="*/ 2655093 w 5790299"/>
                  <a:gd name="connsiteY2" fmla="*/ 724800 h 1209399"/>
                  <a:gd name="connsiteX3" fmla="*/ 2655093 w 5790299"/>
                  <a:gd name="connsiteY3" fmla="*/ 1134099 h 1209399"/>
                  <a:gd name="connsiteX4" fmla="*/ 2655093 w 5790299"/>
                  <a:gd name="connsiteY4" fmla="*/ 1134099 h 1209399"/>
                  <a:gd name="connsiteX5" fmla="*/ 962924 w 5790299"/>
                  <a:gd name="connsiteY5" fmla="*/ 1134099 h 1209399"/>
                  <a:gd name="connsiteX6" fmla="*/ 7142 w 5790299"/>
                  <a:gd name="connsiteY6" fmla="*/ 1209399 h 1209399"/>
                  <a:gd name="connsiteX7" fmla="*/ 0 w 5790299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62924 w 5881687"/>
                  <a:gd name="connsiteY5" fmla="*/ 1134099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40806 w 5881687"/>
                  <a:gd name="connsiteY3" fmla="*/ 1126955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26518 w 5881687"/>
                  <a:gd name="connsiteY3" fmla="*/ 1103142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7997718"/>
                  <a:gd name="connsiteY0" fmla="*/ 1404938 h 1602305"/>
                  <a:gd name="connsiteX1" fmla="*/ 7997718 w 7997718"/>
                  <a:gd name="connsiteY1" fmla="*/ 0 h 1602305"/>
                  <a:gd name="connsiteX2" fmla="*/ 5881687 w 7997718"/>
                  <a:gd name="connsiteY2" fmla="*/ 441431 h 1602305"/>
                  <a:gd name="connsiteX3" fmla="*/ 2626518 w 7997718"/>
                  <a:gd name="connsiteY3" fmla="*/ 1496048 h 1602305"/>
                  <a:gd name="connsiteX4" fmla="*/ 2188368 w 7997718"/>
                  <a:gd name="connsiteY4" fmla="*/ 1596061 h 1602305"/>
                  <a:gd name="connsiteX5" fmla="*/ 970068 w 7997718"/>
                  <a:gd name="connsiteY5" fmla="*/ 1593680 h 1602305"/>
                  <a:gd name="connsiteX6" fmla="*/ 7142 w 7997718"/>
                  <a:gd name="connsiteY6" fmla="*/ 1602305 h 1602305"/>
                  <a:gd name="connsiteX7" fmla="*/ 0 w 7997718"/>
                  <a:gd name="connsiteY7" fmla="*/ 1404938 h 1602305"/>
                  <a:gd name="connsiteX0" fmla="*/ 0 w 8112918"/>
                  <a:gd name="connsiteY0" fmla="*/ 1404938 h 1602305"/>
                  <a:gd name="connsiteX1" fmla="*/ 7997718 w 8112918"/>
                  <a:gd name="connsiteY1" fmla="*/ 0 h 1602305"/>
                  <a:gd name="connsiteX2" fmla="*/ 8112918 w 8112918"/>
                  <a:gd name="connsiteY2" fmla="*/ 136631 h 1602305"/>
                  <a:gd name="connsiteX3" fmla="*/ 2626518 w 8112918"/>
                  <a:gd name="connsiteY3" fmla="*/ 1496048 h 1602305"/>
                  <a:gd name="connsiteX4" fmla="*/ 2188368 w 8112918"/>
                  <a:gd name="connsiteY4" fmla="*/ 1596061 h 1602305"/>
                  <a:gd name="connsiteX5" fmla="*/ 970068 w 8112918"/>
                  <a:gd name="connsiteY5" fmla="*/ 1593680 h 1602305"/>
                  <a:gd name="connsiteX6" fmla="*/ 7142 w 8112918"/>
                  <a:gd name="connsiteY6" fmla="*/ 1602305 h 1602305"/>
                  <a:gd name="connsiteX7" fmla="*/ 0 w 8112918"/>
                  <a:gd name="connsiteY7" fmla="*/ 1404938 h 1602305"/>
                  <a:gd name="connsiteX0" fmla="*/ 0 w 9572624"/>
                  <a:gd name="connsiteY0" fmla="*/ 1485001 h 1682368"/>
                  <a:gd name="connsiteX1" fmla="*/ 7997718 w 9572624"/>
                  <a:gd name="connsiteY1" fmla="*/ 80063 h 1682368"/>
                  <a:gd name="connsiteX2" fmla="*/ 9572624 w 9572624"/>
                  <a:gd name="connsiteY2" fmla="*/ 0 h 1682368"/>
                  <a:gd name="connsiteX3" fmla="*/ 2626518 w 9572624"/>
                  <a:gd name="connsiteY3" fmla="*/ 1576111 h 1682368"/>
                  <a:gd name="connsiteX4" fmla="*/ 2188368 w 9572624"/>
                  <a:gd name="connsiteY4" fmla="*/ 1676124 h 1682368"/>
                  <a:gd name="connsiteX5" fmla="*/ 970068 w 9572624"/>
                  <a:gd name="connsiteY5" fmla="*/ 1673743 h 1682368"/>
                  <a:gd name="connsiteX6" fmla="*/ 7142 w 9572624"/>
                  <a:gd name="connsiteY6" fmla="*/ 1682368 h 1682368"/>
                  <a:gd name="connsiteX7" fmla="*/ 0 w 9572624"/>
                  <a:gd name="connsiteY7" fmla="*/ 1485001 h 1682368"/>
                  <a:gd name="connsiteX0" fmla="*/ 0 w 9572624"/>
                  <a:gd name="connsiteY0" fmla="*/ 1652588 h 1849955"/>
                  <a:gd name="connsiteX1" fmla="*/ 9412181 w 9572624"/>
                  <a:gd name="connsiteY1" fmla="*/ 0 h 1849955"/>
                  <a:gd name="connsiteX2" fmla="*/ 9572624 w 9572624"/>
                  <a:gd name="connsiteY2" fmla="*/ 167587 h 1849955"/>
                  <a:gd name="connsiteX3" fmla="*/ 2626518 w 9572624"/>
                  <a:gd name="connsiteY3" fmla="*/ 1743698 h 1849955"/>
                  <a:gd name="connsiteX4" fmla="*/ 2188368 w 9572624"/>
                  <a:gd name="connsiteY4" fmla="*/ 1843711 h 1849955"/>
                  <a:gd name="connsiteX5" fmla="*/ 970068 w 9572624"/>
                  <a:gd name="connsiteY5" fmla="*/ 1841330 h 1849955"/>
                  <a:gd name="connsiteX6" fmla="*/ 7142 w 9572624"/>
                  <a:gd name="connsiteY6" fmla="*/ 1849955 h 1849955"/>
                  <a:gd name="connsiteX7" fmla="*/ 0 w 9572624"/>
                  <a:gd name="connsiteY7" fmla="*/ 1652588 h 1849955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9572624 w 12222056"/>
                  <a:gd name="connsiteY2" fmla="*/ 665269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12213431 w 12222056"/>
                  <a:gd name="connsiteY2" fmla="*/ 65194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22056" h="2347637">
                    <a:moveTo>
                      <a:pt x="0" y="2150270"/>
                    </a:moveTo>
                    <a:lnTo>
                      <a:pt x="12222056" y="0"/>
                    </a:lnTo>
                    <a:lnTo>
                      <a:pt x="12213431" y="65194"/>
                    </a:lnTo>
                    <a:lnTo>
                      <a:pt x="2626518" y="2241380"/>
                    </a:lnTo>
                    <a:lnTo>
                      <a:pt x="2188368" y="2341393"/>
                    </a:lnTo>
                    <a:lnTo>
                      <a:pt x="970068" y="2339012"/>
                    </a:lnTo>
                    <a:lnTo>
                      <a:pt x="7142" y="2347637"/>
                    </a:lnTo>
                    <a:lnTo>
                      <a:pt x="0" y="2150270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57" name="Группа 14">
                <a:extLst>
                  <a:ext uri="{FF2B5EF4-FFF2-40B4-BE49-F238E27FC236}">
                    <a16:creationId xmlns="" xmlns:a16="http://schemas.microsoft.com/office/drawing/2014/main" id="{5AD61D26-0422-4DA3-95CE-96D66B0F0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" y="4448485"/>
                <a:ext cx="12192001" cy="2383164"/>
                <a:chOff x="-1" y="4448485"/>
                <a:chExt cx="12192001" cy="2383164"/>
              </a:xfrm>
            </p:grpSpPr>
            <p:sp>
              <p:nvSpPr>
                <p:cNvPr id="16" name="Диагональная полоса 2">
                  <a:extLst>
                    <a:ext uri="{FF2B5EF4-FFF2-40B4-BE49-F238E27FC236}">
                      <a16:creationId xmlns="" xmlns:a16="http://schemas.microsoft.com/office/drawing/2014/main" id="{0FFAEFF4-0200-4E81-A6BA-9716C7C8C3BE}"/>
                    </a:ext>
                  </a:extLst>
                </p:cNvPr>
                <p:cNvSpPr/>
                <p:nvPr/>
              </p:nvSpPr>
              <p:spPr>
                <a:xfrm>
                  <a:off x="3" y="4447741"/>
                  <a:ext cx="12191997" cy="2183420"/>
                </a:xfrm>
                <a:custGeom>
                  <a:avLst/>
                  <a:gdLst>
                    <a:gd name="connsiteX0" fmla="*/ 0 w 11256493"/>
                    <a:gd name="connsiteY0" fmla="*/ 886577 h 1773154"/>
                    <a:gd name="connsiteX1" fmla="*/ 5628247 w 11256493"/>
                    <a:gd name="connsiteY1" fmla="*/ 0 h 1773154"/>
                    <a:gd name="connsiteX2" fmla="*/ 11256493 w 11256493"/>
                    <a:gd name="connsiteY2" fmla="*/ 0 h 1773154"/>
                    <a:gd name="connsiteX3" fmla="*/ 0 w 11256493"/>
                    <a:gd name="connsiteY3" fmla="*/ 1773154 h 1773154"/>
                    <a:gd name="connsiteX4" fmla="*/ 0 w 11256493"/>
                    <a:gd name="connsiteY4" fmla="*/ 886577 h 1773154"/>
                    <a:gd name="connsiteX0" fmla="*/ 0 w 11275543"/>
                    <a:gd name="connsiteY0" fmla="*/ 1110414 h 1996991"/>
                    <a:gd name="connsiteX1" fmla="*/ 5628247 w 11275543"/>
                    <a:gd name="connsiteY1" fmla="*/ 223837 h 1996991"/>
                    <a:gd name="connsiteX2" fmla="*/ 11275543 w 11275543"/>
                    <a:gd name="connsiteY2" fmla="*/ 0 h 1996991"/>
                    <a:gd name="connsiteX3" fmla="*/ 0 w 11275543"/>
                    <a:gd name="connsiteY3" fmla="*/ 1996991 h 1996991"/>
                    <a:gd name="connsiteX4" fmla="*/ 0 w 11275543"/>
                    <a:gd name="connsiteY4" fmla="*/ 1110414 h 1996991"/>
                    <a:gd name="connsiteX0" fmla="*/ 0 w 11275543"/>
                    <a:gd name="connsiteY0" fmla="*/ 1158039 h 2044616"/>
                    <a:gd name="connsiteX1" fmla="*/ 11252759 w 11275543"/>
                    <a:gd name="connsiteY1" fmla="*/ 0 h 2044616"/>
                    <a:gd name="connsiteX2" fmla="*/ 11275543 w 11275543"/>
                    <a:gd name="connsiteY2" fmla="*/ 47625 h 2044616"/>
                    <a:gd name="connsiteX3" fmla="*/ 0 w 11275543"/>
                    <a:gd name="connsiteY3" fmla="*/ 2044616 h 2044616"/>
                    <a:gd name="connsiteX4" fmla="*/ 0 w 11275543"/>
                    <a:gd name="connsiteY4" fmla="*/ 1158039 h 2044616"/>
                    <a:gd name="connsiteX0" fmla="*/ 952500 w 12228043"/>
                    <a:gd name="connsiteY0" fmla="*/ 115803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952500 w 12228043"/>
                    <a:gd name="connsiteY4" fmla="*/ 1158039 h 1733466"/>
                    <a:gd name="connsiteX0" fmla="*/ 0 w 12228043"/>
                    <a:gd name="connsiteY0" fmla="*/ 127868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0 w 1222804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53443"/>
                    <a:gd name="connsiteY0" fmla="*/ 1278689 h 1733466"/>
                    <a:gd name="connsiteX1" fmla="*/ 12205259 w 12253443"/>
                    <a:gd name="connsiteY1" fmla="*/ 0 h 1733466"/>
                    <a:gd name="connsiteX2" fmla="*/ 12253443 w 12253443"/>
                    <a:gd name="connsiteY2" fmla="*/ 66675 h 1733466"/>
                    <a:gd name="connsiteX3" fmla="*/ 0 w 12253443"/>
                    <a:gd name="connsiteY3" fmla="*/ 1733466 h 1733466"/>
                    <a:gd name="connsiteX4" fmla="*/ 0 w 12253443"/>
                    <a:gd name="connsiteY4" fmla="*/ 1278689 h 1733466"/>
                    <a:gd name="connsiteX0" fmla="*/ 0 w 12253443"/>
                    <a:gd name="connsiteY0" fmla="*/ 1297739 h 1752516"/>
                    <a:gd name="connsiteX1" fmla="*/ 12205259 w 12253443"/>
                    <a:gd name="connsiteY1" fmla="*/ 0 h 1752516"/>
                    <a:gd name="connsiteX2" fmla="*/ 12253443 w 12253443"/>
                    <a:gd name="connsiteY2" fmla="*/ 85725 h 1752516"/>
                    <a:gd name="connsiteX3" fmla="*/ 0 w 12253443"/>
                    <a:gd name="connsiteY3" fmla="*/ 1752516 h 1752516"/>
                    <a:gd name="connsiteX4" fmla="*/ 0 w 12253443"/>
                    <a:gd name="connsiteY4" fmla="*/ 1297739 h 1752516"/>
                    <a:gd name="connsiteX0" fmla="*/ 0 w 12215343"/>
                    <a:gd name="connsiteY0" fmla="*/ 1297739 h 1752516"/>
                    <a:gd name="connsiteX1" fmla="*/ 12205259 w 12215343"/>
                    <a:gd name="connsiteY1" fmla="*/ 0 h 1752516"/>
                    <a:gd name="connsiteX2" fmla="*/ 12215343 w 12215343"/>
                    <a:gd name="connsiteY2" fmla="*/ 60325 h 1752516"/>
                    <a:gd name="connsiteX3" fmla="*/ 0 w 12215343"/>
                    <a:gd name="connsiteY3" fmla="*/ 1752516 h 1752516"/>
                    <a:gd name="connsiteX4" fmla="*/ 0 w 12215343"/>
                    <a:gd name="connsiteY4" fmla="*/ 1297739 h 1752516"/>
                    <a:gd name="connsiteX0" fmla="*/ 0 w 12215343"/>
                    <a:gd name="connsiteY0" fmla="*/ 1589839 h 2044616"/>
                    <a:gd name="connsiteX1" fmla="*/ 11748059 w 12215343"/>
                    <a:gd name="connsiteY1" fmla="*/ 0 h 2044616"/>
                    <a:gd name="connsiteX2" fmla="*/ 12215343 w 12215343"/>
                    <a:gd name="connsiteY2" fmla="*/ 352425 h 2044616"/>
                    <a:gd name="connsiteX3" fmla="*/ 0 w 12215343"/>
                    <a:gd name="connsiteY3" fmla="*/ 2044616 h 2044616"/>
                    <a:gd name="connsiteX4" fmla="*/ 0 w 12215343"/>
                    <a:gd name="connsiteY4" fmla="*/ 1589839 h 2044616"/>
                    <a:gd name="connsiteX0" fmla="*/ 0 w 11748059"/>
                    <a:gd name="connsiteY0" fmla="*/ 1589839 h 2044616"/>
                    <a:gd name="connsiteX1" fmla="*/ 11748059 w 11748059"/>
                    <a:gd name="connsiteY1" fmla="*/ 0 h 2044616"/>
                    <a:gd name="connsiteX2" fmla="*/ 11720043 w 11748059"/>
                    <a:gd name="connsiteY2" fmla="*/ 117475 h 2044616"/>
                    <a:gd name="connsiteX3" fmla="*/ 0 w 11748059"/>
                    <a:gd name="connsiteY3" fmla="*/ 2044616 h 2044616"/>
                    <a:gd name="connsiteX4" fmla="*/ 0 w 11748059"/>
                    <a:gd name="connsiteY4" fmla="*/ 1589839 h 2044616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1317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936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77181 w 11719484"/>
                    <a:gd name="connsiteY2" fmla="*/ 6985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86706 w 11719484"/>
                    <a:gd name="connsiteY2" fmla="*/ 5080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05197"/>
                    <a:gd name="connsiteY0" fmla="*/ 1608889 h 2063666"/>
                    <a:gd name="connsiteX1" fmla="*/ 11705196 w 11705197"/>
                    <a:gd name="connsiteY1" fmla="*/ 0 h 2063666"/>
                    <a:gd name="connsiteX2" fmla="*/ 11686706 w 11705197"/>
                    <a:gd name="connsiteY2" fmla="*/ 55562 h 2063666"/>
                    <a:gd name="connsiteX3" fmla="*/ 0 w 11705197"/>
                    <a:gd name="connsiteY3" fmla="*/ 2063666 h 2063666"/>
                    <a:gd name="connsiteX4" fmla="*/ 0 w 11705197"/>
                    <a:gd name="connsiteY4" fmla="*/ 1608889 h 2063666"/>
                    <a:gd name="connsiteX0" fmla="*/ 0 w 11705756"/>
                    <a:gd name="connsiteY0" fmla="*/ 1608889 h 2063666"/>
                    <a:gd name="connsiteX1" fmla="*/ 11705196 w 11705756"/>
                    <a:gd name="connsiteY1" fmla="*/ 0 h 2063666"/>
                    <a:gd name="connsiteX2" fmla="*/ 11705756 w 11705756"/>
                    <a:gd name="connsiteY2" fmla="*/ 57943 h 2063666"/>
                    <a:gd name="connsiteX3" fmla="*/ 0 w 11705756"/>
                    <a:gd name="connsiteY3" fmla="*/ 2063666 h 2063666"/>
                    <a:gd name="connsiteX4" fmla="*/ 0 w 11705756"/>
                    <a:gd name="connsiteY4" fmla="*/ 1608889 h 2063666"/>
                    <a:gd name="connsiteX0" fmla="*/ 0 w 12212963"/>
                    <a:gd name="connsiteY0" fmla="*/ 1723189 h 2063666"/>
                    <a:gd name="connsiteX1" fmla="*/ 12212403 w 12212963"/>
                    <a:gd name="connsiteY1" fmla="*/ 0 h 2063666"/>
                    <a:gd name="connsiteX2" fmla="*/ 12212963 w 12212963"/>
                    <a:gd name="connsiteY2" fmla="*/ 57943 h 2063666"/>
                    <a:gd name="connsiteX3" fmla="*/ 507207 w 12212963"/>
                    <a:gd name="connsiteY3" fmla="*/ 2063666 h 2063666"/>
                    <a:gd name="connsiteX4" fmla="*/ 0 w 12212963"/>
                    <a:gd name="connsiteY4" fmla="*/ 1723189 h 2063666"/>
                    <a:gd name="connsiteX0" fmla="*/ 0 w 12212963"/>
                    <a:gd name="connsiteY0" fmla="*/ 1723189 h 2182729"/>
                    <a:gd name="connsiteX1" fmla="*/ 12212403 w 12212963"/>
                    <a:gd name="connsiteY1" fmla="*/ 0 h 2182729"/>
                    <a:gd name="connsiteX2" fmla="*/ 12212963 w 12212963"/>
                    <a:gd name="connsiteY2" fmla="*/ 57943 h 2182729"/>
                    <a:gd name="connsiteX3" fmla="*/ 1 w 12212963"/>
                    <a:gd name="connsiteY3" fmla="*/ 2182729 h 2182729"/>
                    <a:gd name="connsiteX4" fmla="*/ 0 w 12212963"/>
                    <a:gd name="connsiteY4" fmla="*/ 1723189 h 218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12963" h="2182729">
                      <a:moveTo>
                        <a:pt x="0" y="1723189"/>
                      </a:moveTo>
                      <a:lnTo>
                        <a:pt x="12212403" y="0"/>
                      </a:lnTo>
                      <a:cubicBezTo>
                        <a:pt x="12212589" y="43921"/>
                        <a:pt x="12212777" y="14022"/>
                        <a:pt x="12212963" y="57943"/>
                      </a:cubicBezTo>
                      <a:lnTo>
                        <a:pt x="1" y="2182729"/>
                      </a:lnTo>
                      <a:cubicBezTo>
                        <a:pt x="1" y="2029549"/>
                        <a:pt x="0" y="1876369"/>
                        <a:pt x="0" y="1723189"/>
                      </a:cubicBez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Равнобедренный треугольник 5">
                  <a:extLst>
                    <a:ext uri="{FF2B5EF4-FFF2-40B4-BE49-F238E27FC236}">
                      <a16:creationId xmlns="" xmlns:a16="http://schemas.microsoft.com/office/drawing/2014/main" id="{FCEEA993-E43F-4BB8-B9D3-676EEA7329F1}"/>
                    </a:ext>
                  </a:extLst>
                </p:cNvPr>
                <p:cNvSpPr/>
                <p:nvPr/>
              </p:nvSpPr>
              <p:spPr>
                <a:xfrm>
                  <a:off x="2352009" y="4568835"/>
                  <a:ext cx="9839991" cy="2263529"/>
                </a:xfrm>
                <a:custGeom>
                  <a:avLst/>
                  <a:gdLst>
                    <a:gd name="connsiteX0" fmla="*/ 0 w 5200650"/>
                    <a:gd name="connsiteY0" fmla="*/ 595121 h 595121"/>
                    <a:gd name="connsiteX1" fmla="*/ 2600325 w 5200650"/>
                    <a:gd name="connsiteY1" fmla="*/ 0 h 595121"/>
                    <a:gd name="connsiteX2" fmla="*/ 5200650 w 5200650"/>
                    <a:gd name="connsiteY2" fmla="*/ 595121 h 595121"/>
                    <a:gd name="connsiteX3" fmla="*/ 0 w 5200650"/>
                    <a:gd name="connsiteY3" fmla="*/ 595121 h 59512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5200650 w 9915525"/>
                    <a:gd name="connsiteY2" fmla="*/ 2277871 h 2277871"/>
                    <a:gd name="connsiteX3" fmla="*/ 0 w 9915525"/>
                    <a:gd name="connsiteY3" fmla="*/ 2277871 h 227787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9848850 w 9915525"/>
                    <a:gd name="connsiteY2" fmla="*/ 2271521 h 2277871"/>
                    <a:gd name="connsiteX3" fmla="*/ 0 w 9915525"/>
                    <a:gd name="connsiteY3" fmla="*/ 2277871 h 2277871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48850 w 9875043"/>
                    <a:gd name="connsiteY2" fmla="*/ 2264377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65519 w 9875043"/>
                    <a:gd name="connsiteY2" fmla="*/ 2259614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3902"/>
                    <a:gd name="connsiteX1" fmla="*/ 9875043 w 9875043"/>
                    <a:gd name="connsiteY1" fmla="*/ 0 h 2273902"/>
                    <a:gd name="connsiteX2" fmla="*/ 9855994 w 9875043"/>
                    <a:gd name="connsiteY2" fmla="*/ 2273902 h 2273902"/>
                    <a:gd name="connsiteX3" fmla="*/ 0 w 9875043"/>
                    <a:gd name="connsiteY3" fmla="*/ 2270727 h 227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5043" h="2273902">
                      <a:moveTo>
                        <a:pt x="0" y="2270727"/>
                      </a:moveTo>
                      <a:lnTo>
                        <a:pt x="9875043" y="0"/>
                      </a:lnTo>
                      <a:cubicBezTo>
                        <a:pt x="9871868" y="753205"/>
                        <a:pt x="9859169" y="1520697"/>
                        <a:pt x="9855994" y="2273902"/>
                      </a:cubicBezTo>
                      <a:lnTo>
                        <a:pt x="0" y="2270727"/>
                      </a:ln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r"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  <a:p>
                  <a:pPr algn="r"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  <a:p>
                  <a:pPr algn="r"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  <a:p>
                  <a:pPr algn="r"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  <a:p>
                  <a:pPr algn="r"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  <a:p>
                  <a:pPr algn="r"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3076" name="Прямоугольник 12">
            <a:extLst>
              <a:ext uri="{FF2B5EF4-FFF2-40B4-BE49-F238E27FC236}">
                <a16:creationId xmlns="" xmlns:a16="http://schemas.microsoft.com/office/drawing/2014/main" id="{08669142-7B80-4795-A7ED-C3F9B946E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2395538"/>
            <a:ext cx="1028858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ru-RU" sz="3200" dirty="0"/>
              <a:t>Особенности реализации АДООП</a:t>
            </a:r>
          </a:p>
          <a:p>
            <a:pPr algn="ctr"/>
            <a:r>
              <a:rPr lang="ru-RU" sz="3200" dirty="0"/>
              <a:t>в условиях дополнительного </a:t>
            </a:r>
            <a:r>
              <a:rPr lang="ru-RU" sz="3200" dirty="0" smtClean="0"/>
              <a:t>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cs typeface="Times New Roman" pitchFamily="18" charset="0"/>
              </a:rPr>
              <a:t>(по материалам </a:t>
            </a: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Возняк </a:t>
            </a:r>
            <a:r>
              <a:rPr lang="ru-RU" sz="2000" dirty="0" smtClean="0">
                <a:solidFill>
                  <a:prstClr val="black"/>
                </a:solidFill>
                <a:cs typeface="Times New Roman" pitchFamily="18" charset="0"/>
              </a:rPr>
              <a:t>Ирины Владимировны, </a:t>
            </a:r>
            <a:endParaRPr lang="ru-RU" sz="20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cs typeface="Times New Roman" pitchFamily="18" charset="0"/>
              </a:rPr>
              <a:t>старшего методиста, доцента </a:t>
            </a: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кафедры психологии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дефектологии ОГАОУ ДПО «</a:t>
            </a:r>
            <a:r>
              <a:rPr lang="ru-RU" sz="2000" dirty="0" err="1">
                <a:solidFill>
                  <a:prstClr val="black"/>
                </a:solidFill>
                <a:cs typeface="Times New Roman" pitchFamily="18" charset="0"/>
              </a:rPr>
              <a:t>БелИРО</a:t>
            </a: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», </a:t>
            </a:r>
            <a:r>
              <a:rPr lang="ru-RU" sz="2000" dirty="0" err="1">
                <a:solidFill>
                  <a:prstClr val="black"/>
                </a:solidFill>
                <a:cs typeface="Times New Roman" pitchFamily="18" charset="0"/>
              </a:rPr>
              <a:t>к.пед.н</a:t>
            </a:r>
            <a:r>
              <a:rPr lang="ru-RU" sz="20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prstClr val="black"/>
                </a:solidFill>
                <a:cs typeface="Times New Roman" pitchFamily="18" charset="0"/>
              </a:rPr>
              <a:t>)</a:t>
            </a:r>
            <a:endParaRPr lang="ru-RU" sz="2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077" name="TextBox 8">
            <a:extLst>
              <a:ext uri="{FF2B5EF4-FFF2-40B4-BE49-F238E27FC236}">
                <a16:creationId xmlns="" xmlns:a16="http://schemas.microsoft.com/office/drawing/2014/main" id="{CE8948A7-0D88-4A79-82DF-535B5DDBB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508625"/>
            <a:ext cx="61039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cs typeface="Times New Roman" pitchFamily="18" charset="0"/>
              </a:rPr>
              <a:t>Кизилова Марина  Владимировна</a:t>
            </a:r>
            <a:r>
              <a:rPr lang="ru-RU" sz="1600" dirty="0">
                <a:solidFill>
                  <a:prstClr val="black"/>
                </a:solidFill>
                <a:cs typeface="Times New Roman" pitchFamily="18" charset="0"/>
              </a:rPr>
              <a:t>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dirty="0"/>
              <a:t>методист МАУ ДО «ЦДО «Успех</a:t>
            </a:r>
            <a:r>
              <a:rPr lang="ru-RU" sz="1600" i="1" dirty="0" smtClean="0"/>
              <a:t>»,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dirty="0"/>
              <a:t>заместитель руководителя МОЦ АИС «Навигатор»</a:t>
            </a:r>
            <a:r>
              <a:rPr lang="ru-RU" sz="16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ru-RU" sz="1600" dirty="0">
              <a:solidFill>
                <a:prstClr val="black"/>
              </a:solidFill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7800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010" y="624110"/>
            <a:ext cx="962405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Статья 75. Часть 2, 3,4 гл.10. (с изменениями и дополнениями, вступившими в силу 24.07.2015 г.) 	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760" y="2133600"/>
            <a:ext cx="9995852" cy="3777622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Определяет виды дополнительных общеобразовательных программ: «дополнительные общеобразовательные программы подразделяются на общеразвивающие и предпрофессиональные программы» 	</a:t>
            </a:r>
          </a:p>
          <a:p>
            <a:pPr algn="just"/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7991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12 Федерального закона от 29.12.2012 г. № 273-ФЗ «Об образовании в Российской Федерации»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8740" y="2133600"/>
            <a:ext cx="10155872" cy="3777622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Определен порядок утверждения программ: образовательные программы самостоятельно разрабатываются и утверждаются образовательными организациями, если иное не установлено данным федеральным законом. 	</a:t>
            </a:r>
          </a:p>
          <a:p>
            <a:pPr algn="just"/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559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29" y="624110"/>
            <a:ext cx="909288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Статья 75. п. 4. 	</a:t>
            </a:r>
            <a:r>
              <a:rPr lang="ru-RU" sz="3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29.12.2012 г. № 273-ФЗ «Об образовании в Российской Федерации»</a:t>
            </a:r>
            <a:br>
              <a:rPr lang="ru-RU" sz="3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1660" y="2202180"/>
            <a:ext cx="9738360" cy="446151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Определены сроки обучения по программам: содержание дополнительных общеразвивающих программ и сроки обучения по ним определяются образовательной программой, разработанной и утвержденной организацией, осуществляющей образовательную деятельность. 	</a:t>
            </a:r>
          </a:p>
          <a:p>
            <a:pPr algn="just"/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19067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Статья 75. п. 1. 	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29.12.2012 г. № 273-ФЗ «Об образовании в Российской Федерации»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3110" y="2133600"/>
            <a:ext cx="9481502" cy="377762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Определена цель дополнительного образования: направлено на формирование и развитие творческих способностей детей и взрослых, удовлетворение их индивидуальных потребностей в интеллектуальном, нравственном и физическом совершенствовании, формирование культуры здорового и безопасного образа жизни, укрепление здоровья, организацию их свободного времени. 	</a:t>
            </a:r>
          </a:p>
          <a:p>
            <a:pPr algn="just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263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870" y="624110"/>
            <a:ext cx="10258743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Образовательная организация обладает автономией, 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под которой понимается ее самостоятельность в осуществлении образовательной деятельности - определять: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470" y="2133600"/>
            <a:ext cx="10030142" cy="377762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порядок разработки и реализации дополнительных общеразвивающих программ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количество учащихся в объединении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формы обучения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определение содержания образования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выбор учебно-методического обеспечения, образовательных технологий по реализуемым ими образовательным программам.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 дополнительном образовании федеральные государственные образовательные стандарты не предусматриваются.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49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Алгоритм разработки адаптированных дополнительных общеразвивающих программ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595767"/>
              </p:ext>
            </p:extLst>
          </p:nvPr>
        </p:nvGraphicFramePr>
        <p:xfrm>
          <a:off x="822960" y="2133600"/>
          <a:ext cx="1113282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19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099828"/>
              </p:ext>
            </p:extLst>
          </p:nvPr>
        </p:nvGraphicFramePr>
        <p:xfrm>
          <a:off x="640080" y="171450"/>
          <a:ext cx="10864532" cy="6240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1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594360"/>
            <a:ext cx="8915401" cy="7546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397502"/>
              </p:ext>
            </p:extLst>
          </p:nvPr>
        </p:nvGraphicFramePr>
        <p:xfrm>
          <a:off x="1059180" y="669829"/>
          <a:ext cx="11132820" cy="573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24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80609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992277"/>
              </p:ext>
            </p:extLst>
          </p:nvPr>
        </p:nvGraphicFramePr>
        <p:xfrm>
          <a:off x="1257300" y="80010"/>
          <a:ext cx="10709910" cy="657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08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050" y="217170"/>
            <a:ext cx="10469879" cy="937260"/>
          </a:xfrm>
        </p:spPr>
        <p:txBody>
          <a:bodyPr>
            <a:noAutofit/>
          </a:bodyPr>
          <a:lstStyle/>
          <a:p>
            <a:pPr lvl="0" indent="-342900" algn="ctr">
              <a:spcBef>
                <a:spcPts val="0"/>
              </a:spcBef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Адаптированная дополнительная общеразвивающая программа должна удовлетворять следующим требованиям: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4409" y="1337310"/>
            <a:ext cx="11018519" cy="552069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актуальность 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отвечает потребностям сегодняшнего уровня общественной жизни с ориентациями на эффективное решение наиболее значимых проблем; </a:t>
            </a:r>
          </a:p>
          <a:p>
            <a:pPr algn="just"/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прогностичность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отражает в целях и планируемых действиях не только сегодняшние требования, но и будущее; 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рационалистичность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определяет цели и способы их достижения для получения максимально полезного результата; 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целостность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обеспечивает полноту состава действий необходимых для достижения поставленных целей; 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реалистичность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выражается в установлении соответствия цели предполагаемым средствам ее достижения; 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контролируемость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 программе не только определяются ожидаемые результаты, но и предполагаются параметры и способы проверки промежуточных и конечных результатов. 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49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135" y="246920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1580" y="1051560"/>
            <a:ext cx="10744200" cy="580644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Федеральный закон от 29.12.2012 г. № 273-ФЗ «Об образовании в Российской Федерации»</a:t>
            </a:r>
          </a:p>
          <a:p>
            <a:pPr algn="just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Концепция развития дополнительного образования детей (распоряжение Правительства Российской Федерации от 31 марта 2022 г. № 678-р)</a:t>
            </a:r>
          </a:p>
          <a:p>
            <a:pPr algn="just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Письмо Министерства образования и науки Российской Федерации от 29.03.2016 г. № ВК–641/09 «О направлении методических рекомендаций»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Приказ Министерства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Просвещения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Российской Федерации от </a:t>
            </a: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27.07.2022 г</a:t>
            </a:r>
            <a:r>
              <a:rPr lang="ru-RU" alt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629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</a:t>
            </a: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организации  </a:t>
            </a:r>
            <a:b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осуществления образовательной деятельности по дополнительным общеобразовательным программам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28 сентября 2020 г. № 28 «Об утверждении санитарных правил СП 2.4.3648-20 “Санитарно-эпидемиологические требования к организациям воспитания и обучения, отдыха и оздоровления детей и молодежи”»</a:t>
            </a:r>
          </a:p>
          <a:p>
            <a:pPr algn="just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18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873"/>
            <a:ext cx="12118312" cy="715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75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а\Downloads\2022-12-07_21-09-5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4"/>
            <a:ext cx="12191999" cy="6757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779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349" y="0"/>
            <a:ext cx="10664651" cy="103498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Полезные ссылки для разработки адаптированных дополнительных общеобразовательных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1215851"/>
            <a:ext cx="11940791" cy="5642149"/>
          </a:xfrm>
        </p:spPr>
        <p:txBody>
          <a:bodyPr/>
          <a:lstStyle/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Интерактивный конструктор АДОП  </a:t>
            </a:r>
            <a:r>
              <a:rPr lang="ru-RU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https://adop.ikp-rao.ru/</a:t>
            </a:r>
            <a:endParaRPr lang="ru-RU" b="1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Реестр примерных основных общеобразовательных программ 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hlinkClick r:id="rId3"/>
              </a:rPr>
              <a:t>https://fgosreestr.ru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Методическая среда «Адаптированная дополнительная общеобразовательная программа: Нормы и практика разработки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ru-RU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http://vcht.center/center/news/ms_1906/ </a:t>
            </a:r>
            <a:r>
              <a:rPr lang="ru-RU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Ссылка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вебинар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hlinkClick r:id="rId4"/>
              </a:rPr>
              <a:t>https://youtu.be/HG2eMjr1Wx0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Методическая среда «Особенности реализации дополнительного образования для детей с ограниченными возможностями здоровья» </a:t>
            </a:r>
            <a:r>
              <a:rPr lang="ru-RU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http://vcht.center/center/news/31-marta-2021-goda-v-vtsht-proshel-onlajn-</a:t>
            </a:r>
            <a:r>
              <a:rPr lang="en-US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vebinar-iz-tsikla-metodicheskaya-sreda-osobennosti-realizatsii-dopolnitelnogo-obrazovaniya-dlya-detej-s-ogranichennymi-vozmozhnostyami-zdorovya/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Ссылка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вебинар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https://youtu.be/62PQnPB_pWI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Методическая среда «Социокультурная реабилитация детей-инвалидов и детей с ограниченными возможностями здоровья» Ссылка на сайт ВЦХТ: </a:t>
            </a:r>
            <a:r>
              <a:rPr lang="ru-RU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http://vcht.center/center/news/sotsiokulturnaya-reabilitatsiya-detej-invalidov-i-detej-s-ovz/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Ссылка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вебинар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https://youtu.be/NQssb5aDT9k </a:t>
            </a:r>
            <a:endParaRPr lang="ru-RU" u="sng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05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220167C8-60B7-4D29-851E-127A80558E4E}"/>
              </a:ext>
            </a:extLst>
          </p:cNvPr>
          <p:cNvCxnSpPr/>
          <p:nvPr/>
        </p:nvCxnSpPr>
        <p:spPr>
          <a:xfrm>
            <a:off x="1524000" y="5987654"/>
            <a:ext cx="9144000" cy="26194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40150C3-758A-4866-9A7B-03C894255A1B}"/>
              </a:ext>
            </a:extLst>
          </p:cNvPr>
          <p:cNvSpPr/>
          <p:nvPr/>
        </p:nvSpPr>
        <p:spPr>
          <a:xfrm>
            <a:off x="0" y="6279356"/>
            <a:ext cx="12192000" cy="5786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17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19460" name="Рисунок 8">
            <a:extLst>
              <a:ext uri="{FF2B5EF4-FFF2-40B4-BE49-F238E27FC236}">
                <a16:creationId xmlns="" xmlns:a16="http://schemas.microsoft.com/office/drawing/2014/main" id="{98E61263-1D38-4503-893C-CED7DDCE5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29" y="5437585"/>
            <a:ext cx="927497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7">
            <a:extLst>
              <a:ext uri="{FF2B5EF4-FFF2-40B4-BE49-F238E27FC236}">
                <a16:creationId xmlns="" xmlns:a16="http://schemas.microsoft.com/office/drawing/2014/main" id="{EEC0072C-8FAC-4FE4-94D8-6F6406E07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041" y="1211388"/>
            <a:ext cx="803314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1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defTabSz="68581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defTabSz="68581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defTabSz="68581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defTabSz="68581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defTabSz="68581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defTabSz="68581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defTabSz="68581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13" name="Picture 6" descr="C:\Users\Риф\Desktop\Logo-1-295x300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96863" y="258763"/>
            <a:ext cx="1908175" cy="19399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Rectangle 4"/>
          <p:cNvSpPr>
            <a:spLocks noChangeArrowheads="1"/>
          </p:cNvSpPr>
          <p:nvPr/>
        </p:nvSpPr>
        <p:spPr>
          <a:xfrm>
            <a:off x="2300288" y="552254"/>
            <a:ext cx="8224838" cy="199389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defTabSz="909638" latinLnBrk="1">
              <a:defRPr kumimoji="1" sz="1200">
                <a:solidFill>
                  <a:schemeClr val="tx1"/>
                </a:solidFill>
                <a:latin typeface="Arial"/>
                <a:cs typeface="Arial"/>
              </a:defRPr>
            </a:lvl1pPr>
            <a:lvl2pPr defTabSz="909638" latinLnBrk="1">
              <a:defRPr kumimoji="1" sz="1200">
                <a:solidFill>
                  <a:schemeClr val="tx1"/>
                </a:solidFill>
                <a:latin typeface="Arial"/>
                <a:cs typeface="Arial"/>
              </a:defRPr>
            </a:lvl2pPr>
            <a:lvl3pPr defTabSz="909638" latinLnBrk="1">
              <a:defRPr kumimoji="1" sz="1200">
                <a:solidFill>
                  <a:schemeClr val="tx1"/>
                </a:solidFill>
                <a:latin typeface="Arial"/>
                <a:cs typeface="Arial"/>
              </a:defRPr>
            </a:lvl3pPr>
            <a:lvl4pPr defTabSz="909638" latinLnBrk="1">
              <a:defRPr kumimoji="1" sz="1200">
                <a:solidFill>
                  <a:schemeClr val="tx1"/>
                </a:solidFill>
                <a:latin typeface="Arial"/>
                <a:cs typeface="Arial"/>
              </a:defRPr>
            </a:lvl4pPr>
            <a:lvl5pPr defTabSz="909638" latinLnBrk="1">
              <a:defRPr kumimoji="1" sz="1200">
                <a:solidFill>
                  <a:schemeClr val="tx1"/>
                </a:solidFill>
                <a:latin typeface="Arial"/>
                <a:cs typeface="Arial"/>
              </a:defRPr>
            </a:lvl5pPr>
            <a:lvl6pPr marL="457200" defTabSz="909638" fontAlgn="base" latinLnBrk="1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/>
                <a:cs typeface="Arial"/>
              </a:defRPr>
            </a:lvl6pPr>
            <a:lvl7pPr marL="914400" defTabSz="909638" fontAlgn="base" latinLnBrk="1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/>
                <a:cs typeface="Arial"/>
              </a:defRPr>
            </a:lvl7pPr>
            <a:lvl8pPr marL="1371600" defTabSz="909638" fontAlgn="base" latinLnBrk="1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/>
                <a:cs typeface="Arial"/>
              </a:defRPr>
            </a:lvl8pPr>
            <a:lvl9pPr marL="1828800" defTabSz="909638" fontAlgn="base" latinLnBrk="1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latinLnBrk="0" hangingPunct="1">
              <a:spcBef>
                <a:spcPct val="20000"/>
              </a:spcBef>
              <a:defRPr/>
            </a:pPr>
            <a:r>
              <a:rPr lang="ru-RU" altLang="en-US" sz="6000" b="1" dirty="0">
                <a:solidFill>
                  <a:srgbClr val="000000"/>
                </a:solidFill>
                <a:cs typeface="Times New Roman"/>
              </a:rPr>
              <a:t>Спасибо за внимание!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>
          <a:xfrm>
            <a:off x="3455687" y="2539413"/>
            <a:ext cx="6318751" cy="323027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defTabSz="909638" latinLnBrk="1">
              <a:defRPr kumimoji="1" sz="1200">
                <a:solidFill>
                  <a:schemeClr val="tx1"/>
                </a:solidFill>
                <a:latin typeface="Arial"/>
                <a:cs typeface="Arial"/>
              </a:defRPr>
            </a:lvl1pPr>
            <a:lvl2pPr defTabSz="909638" latinLnBrk="1">
              <a:defRPr kumimoji="1" sz="1200">
                <a:solidFill>
                  <a:schemeClr val="tx1"/>
                </a:solidFill>
                <a:latin typeface="Arial"/>
                <a:cs typeface="Arial"/>
              </a:defRPr>
            </a:lvl2pPr>
            <a:lvl3pPr defTabSz="909638" latinLnBrk="1">
              <a:defRPr kumimoji="1" sz="1200">
                <a:solidFill>
                  <a:schemeClr val="tx1"/>
                </a:solidFill>
                <a:latin typeface="Arial"/>
                <a:cs typeface="Arial"/>
              </a:defRPr>
            </a:lvl3pPr>
            <a:lvl4pPr defTabSz="909638" latinLnBrk="1">
              <a:defRPr kumimoji="1" sz="1200">
                <a:solidFill>
                  <a:schemeClr val="tx1"/>
                </a:solidFill>
                <a:latin typeface="Arial"/>
                <a:cs typeface="Arial"/>
              </a:defRPr>
            </a:lvl4pPr>
            <a:lvl5pPr defTabSz="909638" latinLnBrk="1">
              <a:defRPr kumimoji="1" sz="1200">
                <a:solidFill>
                  <a:schemeClr val="tx1"/>
                </a:solidFill>
                <a:latin typeface="Arial"/>
                <a:cs typeface="Arial"/>
              </a:defRPr>
            </a:lvl5pPr>
            <a:lvl6pPr marL="457200" defTabSz="909638" fontAlgn="base" latinLnBrk="1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/>
                <a:cs typeface="Arial"/>
              </a:defRPr>
            </a:lvl6pPr>
            <a:lvl7pPr marL="914400" defTabSz="909638" fontAlgn="base" latinLnBrk="1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/>
                <a:cs typeface="Arial"/>
              </a:defRPr>
            </a:lvl7pPr>
            <a:lvl8pPr marL="1371600" defTabSz="909638" fontAlgn="base" latinLnBrk="1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/>
                <a:cs typeface="Arial"/>
              </a:defRPr>
            </a:lvl8pPr>
            <a:lvl9pPr marL="1828800" defTabSz="909638" fontAlgn="base" latinLnBrk="1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latinLnBrk="0" hangingPunct="1">
              <a:spcBef>
                <a:spcPct val="0"/>
              </a:spcBef>
              <a:defRPr/>
            </a:pPr>
            <a:r>
              <a:rPr lang="ru-RU" altLang="en-US" sz="1800" b="1" dirty="0">
                <a:solidFill>
                  <a:srgbClr val="000000"/>
                </a:solidFill>
                <a:cs typeface="Times New Roman"/>
              </a:rPr>
              <a:t>308510 Белгородская область, Белгородский район,</a:t>
            </a:r>
            <a:br>
              <a:rPr lang="ru-RU" altLang="en-US" sz="1800" b="1" dirty="0">
                <a:solidFill>
                  <a:srgbClr val="000000"/>
                </a:solidFill>
                <a:cs typeface="Times New Roman"/>
              </a:rPr>
            </a:br>
            <a:r>
              <a:rPr lang="ru-RU" altLang="en-US" sz="1800" b="1" dirty="0">
                <a:solidFill>
                  <a:srgbClr val="000000"/>
                </a:solidFill>
                <a:cs typeface="Times New Roman"/>
              </a:rPr>
              <a:t>п. Дубовое, ул. Ягодная, д. 3а</a:t>
            </a:r>
          </a:p>
          <a:p>
            <a:pPr algn="ctr" eaLnBrk="1" latinLnBrk="0" hangingPunct="1">
              <a:spcBef>
                <a:spcPct val="0"/>
              </a:spcBef>
              <a:defRPr/>
            </a:pPr>
            <a:r>
              <a:rPr lang="ru-RU" altLang="en-US" sz="1800" b="1" dirty="0">
                <a:solidFill>
                  <a:srgbClr val="000000"/>
                </a:solidFill>
                <a:cs typeface="Times New Roman"/>
              </a:rPr>
              <a:t>МОЦ</a:t>
            </a:r>
          </a:p>
          <a:p>
            <a:pPr algn="ctr" eaLnBrk="1" latinLnBrk="0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ru-RU" sz="1800" b="1" dirty="0">
                <a:solidFill>
                  <a:srgbClr val="000000"/>
                </a:solidFill>
                <a:cs typeface="Times New Roman"/>
              </a:rPr>
              <a:t>89192215382</a:t>
            </a:r>
            <a:r>
              <a:rPr lang="ru-RU" altLang="en-US" sz="1800" b="1" dirty="0">
                <a:solidFill>
                  <a:srgbClr val="000000"/>
                </a:solidFill>
                <a:cs typeface="Times New Roman"/>
              </a:rPr>
              <a:t> (муниципальный администратор)</a:t>
            </a:r>
          </a:p>
          <a:p>
            <a:pPr algn="ctr" eaLnBrk="1" latinLnBrk="0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ru-RU" altLang="en-US" sz="1800" b="1" dirty="0">
                <a:solidFill>
                  <a:srgbClr val="000000"/>
                </a:solidFill>
                <a:cs typeface="Times New Roman"/>
              </a:rPr>
              <a:t>(4722)595817 (Разумное)</a:t>
            </a:r>
          </a:p>
          <a:p>
            <a:pPr algn="ctr" eaLnBrk="1" latinLnBrk="0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ru-RU" altLang="en-US" sz="1800" b="1" dirty="0">
                <a:solidFill>
                  <a:srgbClr val="000000"/>
                </a:solidFill>
                <a:cs typeface="Times New Roman"/>
              </a:rPr>
              <a:t>(4722)576109</a:t>
            </a:r>
            <a:r>
              <a:rPr lang="en-US" altLang="ru-RU" sz="1800" b="1" dirty="0">
                <a:solidFill>
                  <a:srgbClr val="000000"/>
                </a:solidFill>
                <a:cs typeface="Times New Roman"/>
              </a:rPr>
              <a:t>,</a:t>
            </a:r>
            <a:r>
              <a:rPr lang="ru-RU" altLang="en-US" sz="1800" b="1" dirty="0">
                <a:solidFill>
                  <a:srgbClr val="000000"/>
                </a:solidFill>
                <a:cs typeface="Times New Roman"/>
              </a:rPr>
              <a:t> 89205640083 (Дубовое)</a:t>
            </a:r>
          </a:p>
          <a:p>
            <a:pPr algn="ctr" eaLnBrk="1" latinLnBrk="0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ru-RU" altLang="en-US" sz="1800" b="1" dirty="0">
                <a:solidFill>
                  <a:srgbClr val="000000"/>
                </a:solidFill>
                <a:cs typeface="Times New Roman"/>
              </a:rPr>
              <a:t>89056771008 (Веселая Лопань)</a:t>
            </a:r>
            <a:br>
              <a:rPr lang="ru-RU" altLang="en-US" sz="1800" b="1" dirty="0">
                <a:solidFill>
                  <a:srgbClr val="000000"/>
                </a:solidFill>
                <a:cs typeface="Times New Roman"/>
              </a:rPr>
            </a:br>
            <a:r>
              <a:rPr lang="ru-RU" altLang="en-US" sz="1800" b="1" dirty="0">
                <a:solidFill>
                  <a:srgbClr val="000000"/>
                </a:solidFill>
                <a:cs typeface="Times New Roman"/>
              </a:rPr>
              <a:t>dopnavig2020@mail.ru</a:t>
            </a:r>
          </a:p>
        </p:txBody>
      </p:sp>
    </p:spTree>
    <p:extLst>
      <p:ext uri="{BB962C8B-B14F-4D97-AF65-F5344CB8AC3E}">
        <p14:creationId xmlns:p14="http://schemas.microsoft.com/office/powerpoint/2010/main" val="28426717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359"/>
            <a:ext cx="11912251" cy="670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1093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2186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i="0" u="none" strike="noStrike" baseline="0" dirty="0">
                <a:solidFill>
                  <a:srgbClr val="000000"/>
                </a:solidFill>
                <a:latin typeface="+mn-lt"/>
              </a:rPr>
              <a:t>IV. Развитие инфраструктуры образования обучающихся </a:t>
            </a:r>
            <a:br>
              <a:rPr lang="ru-RU" sz="2400" b="1" i="0" u="none" strike="noStrike" baseline="0" dirty="0">
                <a:solidFill>
                  <a:srgbClr val="000000"/>
                </a:solidFill>
                <a:latin typeface="+mn-lt"/>
              </a:rPr>
            </a:br>
            <a:r>
              <a:rPr lang="ru-RU" sz="2400" b="1" i="0" u="none" strike="noStrike" baseline="0" dirty="0">
                <a:solidFill>
                  <a:srgbClr val="000000"/>
                </a:solidFill>
                <a:latin typeface="+mn-lt"/>
              </a:rPr>
              <a:t>с инвалидностью, с ОВЗ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099" y="1052186"/>
            <a:ext cx="11749413" cy="580581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Развитие сети служб ранней коррекционной помощи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ru-RU" sz="16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2030 год:</a:t>
            </a:r>
            <a:r>
              <a:rPr lang="ru-RU" sz="1600" b="0" i="0" u="sng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0" i="0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Обеспечена доступность ранней коррекционной помощи детям и их семьям в не менее, чем 75 субъектах РФ</a:t>
            </a:r>
            <a:r>
              <a:rPr lang="ru-RU" sz="16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Развитие сети дошкольных образовательных организаций для образования воспитанников с инвалидностью, с ОВЗ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2024 год:</a:t>
            </a:r>
            <a:r>
              <a:rPr lang="ru-RU" sz="1600" b="0" i="0" u="sng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0" i="0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22% дошкольных образовательных организаций созданы условия для беспрепятственного доступа детей-инвалидов.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i="0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Разработана форма психолого-педагогического и логопедического </a:t>
            </a:r>
            <a:r>
              <a:rPr lang="ru-RU" sz="1600" b="0" i="0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скриннинга</a:t>
            </a:r>
            <a:r>
              <a:rPr lang="ru-RU" sz="1600" b="0" i="0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 целью своевременного выявления нарушений развития у детей дошкольного возраста.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Развитие сети общеобразовательных организаций, в которых обучаются обучающиеся с инвалидностью, с ОВЗ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2030 год:</a:t>
            </a:r>
            <a:r>
              <a:rPr lang="ru-RU" sz="1600" b="0" i="0" u="sng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0" i="0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Не менее 90% отдельных общеобразовательных организаций оснащены новым современным оборудованием, в том числе для оказания методической помощи педагогическим работникам инклюзивных общеобразовательных организаций, психолого-педагогической помощи детям и их родителям.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0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Развитие сети организаций дополнительного образования для образования обучающихся с инвалидностью, с ОВЗ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   2030 год: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Распространен передовой опыт организации и развития сети организаций дополнительного образования обучающихся с инвалидностью, с ОВЗ (конкурсы) в не менее, чем 85 регионах.</a:t>
            </a:r>
            <a:endParaRPr lang="ru-RU" sz="20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5. Развитие сети организаций отдыха детей и их оздоровления для обучающихся с инвалидностью, с ОВЗ</a:t>
            </a:r>
          </a:p>
          <a:p>
            <a:pPr marL="0" indent="0">
              <a:buNone/>
            </a:pPr>
            <a:r>
              <a:rPr lang="ru-RU" sz="16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2030 год: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90 организациях отдыха детей и их оздоровления создана доступная инфраструктура организаций отдыха детей и их оздоровления для обучающихся с инвалидностью, с ОВЗ. 	</a:t>
            </a:r>
          </a:p>
          <a:p>
            <a:pPr marL="0" indent="0" algn="just">
              <a:buNone/>
            </a:pP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000" b="1" i="0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603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Ст. 2 Закона </a:t>
            </a:r>
            <a:r>
              <a:rPr lang="ru-RU" alt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об образовании в РФ</a:t>
            </a:r>
            <a:endParaRPr lang="en-US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gray">
          <a:xfrm>
            <a:off x="2209800" y="4343400"/>
            <a:ext cx="2543175" cy="1476375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1662">
              <a:solidFill>
                <a:prstClr val="black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gray">
          <a:xfrm>
            <a:off x="5184775" y="3627438"/>
            <a:ext cx="1905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ru-RU" sz="1477" b="1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altLang="ru-RU" sz="1846" b="1">
                <a:solidFill>
                  <a:prstClr val="black"/>
                </a:solidFill>
                <a:cs typeface="Arial" panose="020B0604020202020204" pitchFamily="34" charset="0"/>
              </a:rPr>
              <a:t>обучение детей с ОВЗ</a:t>
            </a:r>
            <a:endParaRPr lang="en-US" altLang="ru-RU" sz="1846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gray">
          <a:xfrm>
            <a:off x="2309813" y="4681538"/>
            <a:ext cx="2408237" cy="1028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1662">
              <a:solidFill>
                <a:prstClr val="black"/>
              </a:solidFill>
            </a:endParaRPr>
          </a:p>
        </p:txBody>
      </p:sp>
      <p:sp>
        <p:nvSpPr>
          <p:cNvPr id="21510" name="Text Box 18"/>
          <p:cNvSpPr txBox="1">
            <a:spLocks noChangeArrowheads="1"/>
          </p:cNvSpPr>
          <p:nvPr/>
        </p:nvSpPr>
        <p:spPr bwMode="white">
          <a:xfrm>
            <a:off x="2095500" y="4286250"/>
            <a:ext cx="27860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292" b="1" dirty="0">
                <a:solidFill>
                  <a:prstClr val="white"/>
                </a:solidFill>
              </a:rPr>
              <a:t>адаптированная образовательная программа</a:t>
            </a:r>
            <a:endParaRPr lang="en-US" altLang="ru-RU" sz="1292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gray">
          <a:xfrm>
            <a:off x="2255838" y="4835525"/>
            <a:ext cx="2316162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292" b="1" dirty="0">
                <a:solidFill>
                  <a:prstClr val="black"/>
                </a:solidFill>
              </a:rPr>
              <a:t>образовательная программа, адаптированная для обучения лиц с ОВЗ</a:t>
            </a:r>
            <a:endParaRPr lang="en-US" altLang="ru-RU" sz="1292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ltGray">
          <a:xfrm>
            <a:off x="2166938" y="2109788"/>
            <a:ext cx="2586037" cy="1649412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1662">
              <a:solidFill>
                <a:prstClr val="black"/>
              </a:solidFill>
            </a:endParaRP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gray">
          <a:xfrm>
            <a:off x="2263775" y="2559050"/>
            <a:ext cx="2408238" cy="1028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1662">
              <a:solidFill>
                <a:prstClr val="black"/>
              </a:solidFill>
            </a:endParaRPr>
          </a:p>
        </p:txBody>
      </p:sp>
      <p:sp>
        <p:nvSpPr>
          <p:cNvPr id="21514" name="Text Box 18"/>
          <p:cNvSpPr txBox="1">
            <a:spLocks noChangeArrowheads="1"/>
          </p:cNvSpPr>
          <p:nvPr/>
        </p:nvSpPr>
        <p:spPr bwMode="white">
          <a:xfrm>
            <a:off x="2166938" y="2132013"/>
            <a:ext cx="26431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662" b="1" dirty="0">
                <a:solidFill>
                  <a:prstClr val="white"/>
                </a:solidFill>
              </a:rPr>
              <a:t>обучающийся с ОВЗ</a:t>
            </a:r>
            <a:endParaRPr lang="en-US" altLang="ru-RU" sz="1662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1515" name="Text Box 9"/>
          <p:cNvSpPr txBox="1">
            <a:spLocks noChangeArrowheads="1"/>
          </p:cNvSpPr>
          <p:nvPr/>
        </p:nvSpPr>
        <p:spPr bwMode="gray">
          <a:xfrm>
            <a:off x="2238375" y="2505075"/>
            <a:ext cx="264318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015" b="1">
                <a:solidFill>
                  <a:prstClr val="black"/>
                </a:solidFill>
              </a:rPr>
              <a:t>физическое лицо, имеющее недостатки в физическом и (или) психологическом развитии, подтвержденные ПМПК и препятствующие получению образования без создания специальных условий</a:t>
            </a:r>
            <a:endParaRPr lang="en-US" altLang="ru-RU" sz="1015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gray">
          <a:xfrm>
            <a:off x="7543800" y="4343400"/>
            <a:ext cx="2667000" cy="1476375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1662">
              <a:solidFill>
                <a:prstClr val="black"/>
              </a:solidFill>
            </a:endParaRP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gray">
          <a:xfrm>
            <a:off x="7462838" y="4484688"/>
            <a:ext cx="2705100" cy="1120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015" b="1" dirty="0">
                <a:solidFill>
                  <a:prstClr val="black"/>
                </a:solidFill>
              </a:rPr>
              <a:t>учебный план, обеспечивающий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015" b="1" dirty="0">
                <a:solidFill>
                  <a:prstClr val="black"/>
                </a:solidFill>
              </a:rPr>
              <a:t>освоение образовательной программы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015" b="1" dirty="0">
                <a:solidFill>
                  <a:prstClr val="black"/>
                </a:solidFill>
              </a:rPr>
              <a:t>на основе индивидуализации ее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015" b="1" dirty="0">
                <a:solidFill>
                  <a:prstClr val="black"/>
                </a:solidFill>
              </a:rPr>
              <a:t>содержания с учетом особенностей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015" b="1" dirty="0">
                <a:solidFill>
                  <a:prstClr val="black"/>
                </a:solidFill>
              </a:rPr>
              <a:t>и образовательных потребностей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015" b="1" dirty="0">
                <a:solidFill>
                  <a:prstClr val="black"/>
                </a:solidFill>
              </a:rPr>
              <a:t>конкретного обучающегося</a:t>
            </a:r>
          </a:p>
        </p:txBody>
      </p:sp>
      <p:sp>
        <p:nvSpPr>
          <p:cNvPr id="21518" name="Text Box 18"/>
          <p:cNvSpPr txBox="1">
            <a:spLocks noChangeArrowheads="1"/>
          </p:cNvSpPr>
          <p:nvPr/>
        </p:nvSpPr>
        <p:spPr bwMode="white">
          <a:xfrm>
            <a:off x="7524750" y="4286250"/>
            <a:ext cx="2643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108" b="1" dirty="0">
                <a:solidFill>
                  <a:prstClr val="white"/>
                </a:solidFill>
              </a:rPr>
              <a:t>индивидуальный учебный план</a:t>
            </a:r>
            <a:endParaRPr lang="en-US" altLang="ru-RU" sz="1108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1519" name="AutoShape 16"/>
          <p:cNvSpPr>
            <a:spLocks noChangeArrowheads="1"/>
          </p:cNvSpPr>
          <p:nvPr/>
        </p:nvSpPr>
        <p:spPr bwMode="gray">
          <a:xfrm>
            <a:off x="7543800" y="2162175"/>
            <a:ext cx="2543175" cy="1477963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1662">
              <a:solidFill>
                <a:prstClr val="black"/>
              </a:solidFill>
            </a:endParaRPr>
          </a:p>
        </p:txBody>
      </p:sp>
      <p:sp>
        <p:nvSpPr>
          <p:cNvPr id="21520" name="AutoShape 17"/>
          <p:cNvSpPr>
            <a:spLocks noChangeArrowheads="1"/>
          </p:cNvSpPr>
          <p:nvPr/>
        </p:nvSpPr>
        <p:spPr bwMode="gray">
          <a:xfrm>
            <a:off x="7597775" y="2559050"/>
            <a:ext cx="2408238" cy="1028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1662">
              <a:solidFill>
                <a:prstClr val="black"/>
              </a:solidFill>
            </a:endParaRPr>
          </a:p>
        </p:txBody>
      </p:sp>
      <p:sp>
        <p:nvSpPr>
          <p:cNvPr id="21521" name="Text Box 18"/>
          <p:cNvSpPr txBox="1">
            <a:spLocks noChangeArrowheads="1"/>
          </p:cNvSpPr>
          <p:nvPr/>
        </p:nvSpPr>
        <p:spPr bwMode="white">
          <a:xfrm>
            <a:off x="7524750" y="2184400"/>
            <a:ext cx="25717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292" b="1" dirty="0">
                <a:solidFill>
                  <a:prstClr val="white"/>
                </a:solidFill>
              </a:rPr>
              <a:t>инклюзивное образование</a:t>
            </a:r>
            <a:endParaRPr lang="en-US" altLang="ru-RU" sz="1292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1522" name="Text Box 9"/>
          <p:cNvSpPr txBox="1">
            <a:spLocks noChangeArrowheads="1"/>
          </p:cNvSpPr>
          <p:nvPr/>
        </p:nvSpPr>
        <p:spPr bwMode="gray">
          <a:xfrm>
            <a:off x="7524750" y="2505075"/>
            <a:ext cx="25717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015" b="1">
                <a:solidFill>
                  <a:prstClr val="black"/>
                </a:solidFill>
              </a:rPr>
              <a:t>обеспечение равного доступа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015" b="1">
                <a:solidFill>
                  <a:prstClr val="black"/>
                </a:solidFill>
              </a:rPr>
              <a:t>к образованию для всех обучающихся с учетом разнообразия особых образовательных потребностей и индивидуальных возможностей</a:t>
            </a:r>
            <a:endParaRPr lang="en-US" altLang="ru-RU" sz="1015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29715" name="Group 20"/>
          <p:cNvGrpSpPr>
            <a:grpSpLocks/>
          </p:cNvGrpSpPr>
          <p:nvPr/>
        </p:nvGrpSpPr>
        <p:grpSpPr bwMode="auto">
          <a:xfrm>
            <a:off x="4695825" y="2725738"/>
            <a:ext cx="2819400" cy="2587625"/>
            <a:chOff x="1968" y="1488"/>
            <a:chExt cx="1776" cy="1766"/>
          </a:xfrm>
        </p:grpSpPr>
        <p:sp>
          <p:nvSpPr>
            <p:cNvPr id="13333" name="AutoShape 21"/>
            <p:cNvSpPr>
              <a:spLocks noChangeArrowheads="1"/>
            </p:cNvSpPr>
            <p:nvPr/>
          </p:nvSpPr>
          <p:spPr bwMode="lt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62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334" name="AutoShape 22"/>
            <p:cNvSpPr>
              <a:spLocks noChangeArrowheads="1"/>
            </p:cNvSpPr>
            <p:nvPr/>
          </p:nvSpPr>
          <p:spPr bwMode="lt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62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335" name="AutoShape 23"/>
            <p:cNvSpPr>
              <a:spLocks noChangeArrowheads="1"/>
            </p:cNvSpPr>
            <p:nvPr/>
          </p:nvSpPr>
          <p:spPr bwMode="lt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62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336" name="AutoShape 24"/>
            <p:cNvSpPr>
              <a:spLocks noChangeArrowheads="1"/>
            </p:cNvSpPr>
            <p:nvPr/>
          </p:nvSpPr>
          <p:spPr bwMode="lt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62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656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4"/>
          <p:cNvSpPr txBox="1">
            <a:spLocks noGrp="1"/>
          </p:cNvSpPr>
          <p:nvPr/>
        </p:nvSpPr>
        <p:spPr bwMode="auto">
          <a:xfrm>
            <a:off x="10128250" y="621665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CFCC5C-74D8-4788-9A7F-35D584BBCB59}" type="slidenum">
              <a:rPr lang="ru-RU" altLang="ru-RU" sz="1477" b="1">
                <a:solidFill>
                  <a:srgbClr val="F2F2F2"/>
                </a:solidFill>
                <a:latin typeface="Arial" panose="020B0604020202020204" pitchFamily="34" charset="0"/>
                <a:cs typeface="Arial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z="1477" b="1">
              <a:solidFill>
                <a:srgbClr val="F2F2F2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03613" y="969963"/>
            <a:ext cx="6696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24"/>
          <p:cNvSpPr txBox="1">
            <a:spLocks/>
          </p:cNvSpPr>
          <p:nvPr/>
        </p:nvSpPr>
        <p:spPr>
          <a:xfrm>
            <a:off x="3097213" y="703263"/>
            <a:ext cx="7129462" cy="46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477" b="1" spc="-46" dirty="0">
              <a:solidFill>
                <a:prstClr val="white">
                  <a:lumMod val="9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24"/>
          <p:cNvSpPr txBox="1">
            <a:spLocks/>
          </p:cNvSpPr>
          <p:nvPr/>
        </p:nvSpPr>
        <p:spPr>
          <a:xfrm>
            <a:off x="2659063" y="504825"/>
            <a:ext cx="6873875" cy="70167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4062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50" name="Rectangle 12"/>
          <p:cNvSpPr>
            <a:spLocks noChangeArrowheads="1"/>
          </p:cNvSpPr>
          <p:nvPr/>
        </p:nvSpPr>
        <p:spPr bwMode="auto">
          <a:xfrm>
            <a:off x="1524000" y="260350"/>
            <a:ext cx="9144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92">
                <a:solidFill>
                  <a:srgbClr val="000000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altLang="ru-RU" sz="1846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Специальные условия для получения образования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46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обучающимися с ОВЗ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46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(согласно 79 статье ФЗ-273):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651510" y="1567963"/>
          <a:ext cx="10938510" cy="458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52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04825"/>
            <a:ext cx="7556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Рисунок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5868988"/>
            <a:ext cx="5921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1586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E80CF-6307-423F-A9A0-103D4632273A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3379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49225"/>
            <a:ext cx="54864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0"/>
            <a:ext cx="5227637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85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20" y="0"/>
            <a:ext cx="9972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8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6029325"/>
            <a:ext cx="12192000" cy="34925"/>
          </a:xfrm>
          <a:prstGeom prst="line">
            <a:avLst/>
          </a:prstGeom>
          <a:ln w="19050">
            <a:solidFill>
              <a:srgbClr val="EA25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5819775"/>
            <a:ext cx="12192000" cy="1038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820" name="TextBox 11"/>
          <p:cNvSpPr txBox="1">
            <a:spLocks noChangeArrowheads="1"/>
          </p:cNvSpPr>
          <p:nvPr/>
        </p:nvSpPr>
        <p:spPr bwMode="auto">
          <a:xfrm>
            <a:off x="-3163888" y="6481763"/>
            <a:ext cx="112236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www.beliro.ru</a:t>
            </a:r>
          </a:p>
        </p:txBody>
      </p:sp>
      <p:pic>
        <p:nvPicPr>
          <p:cNvPr id="34821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838" y="6107113"/>
            <a:ext cx="123666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306638" y="268288"/>
            <a:ext cx="7110412" cy="796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" sz="2400" b="1" dirty="0">
                <a:solidFill>
                  <a:srgbClr val="000000"/>
                </a:solidFill>
                <a:ea typeface="Times New Roman"/>
                <a:cs typeface="Calibri" pitchFamily="34" charset="0"/>
                <a:sym typeface="Times New Roman"/>
              </a:rPr>
              <a:t>Психолого-педагогический  консилиум (ППк) общеобразовательной организации (ОО)</a:t>
            </a:r>
            <a:endParaRPr lang="ru-RU" sz="2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103" name="Прямоугольник 11"/>
          <p:cNvSpPr>
            <a:spLocks noChangeArrowheads="1"/>
          </p:cNvSpPr>
          <p:nvPr/>
        </p:nvSpPr>
        <p:spPr bwMode="auto">
          <a:xfrm>
            <a:off x="717550" y="1011238"/>
            <a:ext cx="10888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080" name="Прямоугольник 1"/>
          <p:cNvSpPr>
            <a:spLocks noChangeArrowheads="1"/>
          </p:cNvSpPr>
          <p:nvPr/>
        </p:nvSpPr>
        <p:spPr bwMode="auto">
          <a:xfrm>
            <a:off x="695325" y="1120775"/>
            <a:ext cx="1108233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FontTx/>
              <a:buNone/>
            </a:pPr>
            <a:r>
              <a:rPr lang="ru-RU" altLang="ru-RU" sz="2200">
                <a:solidFill>
                  <a:prstClr val="black"/>
                </a:solidFill>
              </a:rPr>
              <a:t>	</a:t>
            </a:r>
            <a:r>
              <a:rPr lang="ru-RU" altLang="ru-RU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  <a:sym typeface="Times New Roman" panose="02020603050405020304" pitchFamily="18" charset="0"/>
              </a:rPr>
              <a:t>является одной из форм взаимодействия  руководящих (административных) и педагогических работников образовательной организации по созданию оптимальных условий обучения, развития, социализации и  адаптации обучающихся  посредством психолого-педагогического сопровождения</a:t>
            </a: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200">
              <a:solidFill>
                <a:prstClr val="black"/>
              </a:solidFill>
            </a:endParaRP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200">
              <a:solidFill>
                <a:prstClr val="black"/>
              </a:solidFill>
            </a:endParaRP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308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922713"/>
            <a:ext cx="25495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4035638" y="3576638"/>
          <a:ext cx="7687789" cy="1918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Google Shape;74;p14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775075"/>
            <a:ext cx="159702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t="26546" r="12225" b="57710"/>
          <a:stretch>
            <a:fillRect/>
          </a:stretch>
        </p:blipFill>
        <p:spPr bwMode="auto">
          <a:xfrm>
            <a:off x="3078163" y="2794000"/>
            <a:ext cx="40005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oogle Shape;75;p14"/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821113"/>
            <a:ext cx="14938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8" t="13002" r="22537" b="3682"/>
          <a:stretch>
            <a:fillRect/>
          </a:stretch>
        </p:blipFill>
        <p:spPr bwMode="auto">
          <a:xfrm>
            <a:off x="9215438" y="2690813"/>
            <a:ext cx="14128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t="9830" r="40649" b="17229"/>
          <a:stretch>
            <a:fillRect/>
          </a:stretch>
        </p:blipFill>
        <p:spPr bwMode="auto">
          <a:xfrm>
            <a:off x="10352088" y="3976688"/>
            <a:ext cx="14255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349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416</TotalTime>
  <Words>1090</Words>
  <Application>Microsoft Office PowerPoint</Application>
  <PresentationFormat>Широкоэкранный</PresentationFormat>
  <Paragraphs>142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Tahoma</vt:lpstr>
      <vt:lpstr>Times New Roman</vt:lpstr>
      <vt:lpstr>Wingdings 3</vt:lpstr>
      <vt:lpstr>Легкий дым</vt:lpstr>
      <vt:lpstr>1_Тема Office</vt:lpstr>
      <vt:lpstr>1_Ретро</vt:lpstr>
      <vt:lpstr>2_Презентация1</vt:lpstr>
      <vt:lpstr>3_Презентация1</vt:lpstr>
      <vt:lpstr>Тема Office</vt:lpstr>
      <vt:lpstr>2_Тема Office</vt:lpstr>
      <vt:lpstr>3_Тема Office</vt:lpstr>
      <vt:lpstr>Презентация PowerPoint</vt:lpstr>
      <vt:lpstr>НОРМАТИВНО-ПРАВОВАЯ БАЗА</vt:lpstr>
      <vt:lpstr>Презентация PowerPoint</vt:lpstr>
      <vt:lpstr>IV. Развитие инфраструктуры образования обучающихся  с инвалидностью, с ОВЗ</vt:lpstr>
      <vt:lpstr>Ст. 2 Закона об образовании в РФ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Статья 75. Часть 2, 3,4 гл.10. (с изменениями и дополнениями, вступившими в силу 24.07.2015 г.)   </vt:lpstr>
      <vt:lpstr>Статья 12 Федерального закона от 29.12.2012 г. № 273-ФЗ «Об образовании в Российской Федерации» </vt:lpstr>
      <vt:lpstr>Статья 75. п. 4.  Федерального закона от 29.12.2012 г. № 273-ФЗ «Об образовании в Российской Федерации»  </vt:lpstr>
      <vt:lpstr>Статья 75. п. 1.  Федерального закона от 29.12.2012 г. № 273-ФЗ «Об образовании в Российской Федерации» </vt:lpstr>
      <vt:lpstr>Образовательная организация обладает автономией,  под которой понимается ее самостоятельность в осуществлении образовательной деятельности - определять:</vt:lpstr>
      <vt:lpstr>Алгоритм разработки адаптированных дополнительных общеразвивающих программ</vt:lpstr>
      <vt:lpstr>Презентация PowerPoint</vt:lpstr>
      <vt:lpstr>Презентация PowerPoint</vt:lpstr>
      <vt:lpstr>Презентация PowerPoint</vt:lpstr>
      <vt:lpstr>Адаптированная дополнительная общеразвивающая программа должна удовлетворять следующим требованиям: </vt:lpstr>
      <vt:lpstr>Презентация PowerPoint</vt:lpstr>
      <vt:lpstr>Презентация PowerPoint</vt:lpstr>
      <vt:lpstr>Полезные ссылки для разработки адаптированных дополнительных общеобразовательных программ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 АДАПТИРОВАННОЙ ДОПОЛНИТЕЛЬНОЙ ОБЩЕОБРЗОВАТЕЛЬНОЙ ПРОГРАММЫ</dc:title>
  <dc:creator>Ирина Возняк</dc:creator>
  <cp:lastModifiedBy>Acer4</cp:lastModifiedBy>
  <cp:revision>43</cp:revision>
  <dcterms:created xsi:type="dcterms:W3CDTF">2020-10-04T16:49:16Z</dcterms:created>
  <dcterms:modified xsi:type="dcterms:W3CDTF">2023-11-17T08:44:40Z</dcterms:modified>
</cp:coreProperties>
</file>