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9" r:id="rId3"/>
    <p:sldId id="276" r:id="rId4"/>
    <p:sldId id="277" r:id="rId5"/>
    <p:sldId id="278" r:id="rId6"/>
    <p:sldId id="285" r:id="rId7"/>
    <p:sldId id="279" r:id="rId8"/>
    <p:sldId id="280" r:id="rId9"/>
    <p:sldId id="281" r:id="rId10"/>
    <p:sldId id="282" r:id="rId11"/>
    <p:sldId id="283" r:id="rId12"/>
    <p:sldId id="284" r:id="rId13"/>
    <p:sldId id="275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8308F1-9E35-4190-B472-13ED98BAF53C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466550-0E0C-4C5D-A03F-59F675976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53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66550-0E0C-4C5D-A03F-59F67597668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9564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66550-0E0C-4C5D-A03F-59F67597668B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6552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66550-0E0C-4C5D-A03F-59F67597668B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824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9567-3835-4291-9BC7-ADFC0DCDB5DF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4AD6-2DC2-43CD-9D25-0A46041E4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45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9567-3835-4291-9BC7-ADFC0DCDB5DF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4AD6-2DC2-43CD-9D25-0A46041E4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104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9567-3835-4291-9BC7-ADFC0DCDB5DF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4AD6-2DC2-43CD-9D25-0A46041E4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858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9567-3835-4291-9BC7-ADFC0DCDB5DF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4AD6-2DC2-43CD-9D25-0A46041E4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126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9567-3835-4291-9BC7-ADFC0DCDB5DF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4AD6-2DC2-43CD-9D25-0A46041E4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672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9567-3835-4291-9BC7-ADFC0DCDB5DF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4AD6-2DC2-43CD-9D25-0A46041E4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699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9567-3835-4291-9BC7-ADFC0DCDB5DF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4AD6-2DC2-43CD-9D25-0A46041E4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55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9567-3835-4291-9BC7-ADFC0DCDB5DF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4AD6-2DC2-43CD-9D25-0A46041E4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187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9567-3835-4291-9BC7-ADFC0DCDB5DF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4AD6-2DC2-43CD-9D25-0A46041E4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664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9567-3835-4291-9BC7-ADFC0DCDB5DF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4AD6-2DC2-43CD-9D25-0A46041E4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686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9567-3835-4291-9BC7-ADFC0DCDB5DF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4AD6-2DC2-43CD-9D25-0A46041E4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804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49567-3835-4291-9BC7-ADFC0DCDB5DF}" type="datetimeFigureOut">
              <a:rPr lang="ru-RU" smtClean="0"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CC4AD6-2DC2-43CD-9D25-0A46041E4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316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образования администрации Белгородского района Белгородской области</a:t>
            </a:r>
            <a:br>
              <a:rPr lang="ru-RU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МАУ ДО «Центр дополнительного образования «Успех»</a:t>
            </a:r>
            <a:br>
              <a:rPr lang="ru-RU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Белгородского района Белгородской области»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51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Отчисление детей, завершивших обучение по дополнительной</a:t>
            </a:r>
          </a:p>
          <a:p>
            <a:pPr marL="0" indent="0" algn="ctr">
              <a:buNone/>
            </a:pPr>
            <a:r>
              <a:rPr lang="ru-RU" sz="51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51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бщеобразовательной </a:t>
            </a:r>
            <a:r>
              <a:rPr lang="ru-RU" sz="51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общеразвивающей программе,</a:t>
            </a:r>
          </a:p>
          <a:p>
            <a:pPr marL="0" indent="0" algn="ctr">
              <a:buNone/>
            </a:pPr>
            <a:r>
              <a:rPr lang="ru-RU" sz="51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АИС «Навигатор»</a:t>
            </a:r>
            <a:endParaRPr lang="ru-RU" sz="51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9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Макшанова</a:t>
            </a:r>
            <a:r>
              <a:rPr lang="ru-RU" sz="2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Е.А.,</a:t>
            </a:r>
          </a:p>
          <a:p>
            <a:pPr marL="0" indent="0" algn="r">
              <a:buNone/>
            </a:pPr>
            <a:r>
              <a:rPr lang="ru-RU" sz="2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етодист МАУ ДО «ЦДО «Успех».</a:t>
            </a:r>
          </a:p>
          <a:p>
            <a:pPr marL="0" indent="0" algn="r">
              <a:buNone/>
            </a:pPr>
            <a:endParaRPr lang="ru-RU" sz="22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altLang="en-US" sz="3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Белгородский район, </a:t>
            </a:r>
            <a:r>
              <a:rPr lang="ru-RU" altLang="en-US" sz="3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en-US" sz="3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marL="0" indent="0" algn="ctr">
              <a:buNone/>
            </a:pPr>
            <a:endParaRPr lang="ru-RU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030" descr="C:\Users\Риф\Desktop\Logo-1-295x3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76" y="855662"/>
            <a:ext cx="1908175" cy="193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3845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71" y="1076181"/>
            <a:ext cx="9974263" cy="560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 flipV="1">
            <a:off x="3847446" y="2772616"/>
            <a:ext cx="268357" cy="30811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V="1">
            <a:off x="3981624" y="3363743"/>
            <a:ext cx="268357" cy="30811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95153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171" y="919163"/>
            <a:ext cx="9974263" cy="560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V="1">
            <a:off x="4253846" y="3650070"/>
            <a:ext cx="268357" cy="30811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 стрелкой 3"/>
          <p:cNvCxnSpPr/>
          <p:nvPr/>
        </p:nvCxnSpPr>
        <p:spPr>
          <a:xfrm flipV="1">
            <a:off x="4318501" y="4444398"/>
            <a:ext cx="268357" cy="30811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57822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44" y="1168545"/>
            <a:ext cx="9974263" cy="560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56672" y="134216"/>
            <a:ext cx="10515600" cy="1325563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Ф.И.О. детей теперь в списке «Архив». Активных обучающихся нет.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5772514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Риф\Desktop\Logo-1-295x3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64" y="749506"/>
            <a:ext cx="1908175" cy="193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18412" y="1087543"/>
            <a:ext cx="582877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51187" y="3149481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308510 Белгородская область, Белгородский район,</a:t>
            </a:r>
            <a:br>
              <a:rPr lang="ru-RU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 Дубовое, ул. Ягодная, д. 3а</a:t>
            </a:r>
          </a:p>
          <a:p>
            <a:pPr algn="ctr">
              <a:spcBef>
                <a:spcPct val="0"/>
              </a:spcBef>
            </a:pPr>
            <a:r>
              <a:rPr lang="ru-RU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МОЦ</a:t>
            </a:r>
          </a:p>
          <a:p>
            <a:pPr algn="ctr">
              <a:spcBef>
                <a:spcPct val="0"/>
              </a:spcBef>
            </a:pPr>
            <a:r>
              <a:rPr lang="ru-RU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89056732968 (муниципальный администратор)</a:t>
            </a:r>
          </a:p>
          <a:p>
            <a:pPr algn="ctr">
              <a:spcBef>
                <a:spcPct val="0"/>
              </a:spcBef>
            </a:pPr>
            <a:r>
              <a:rPr lang="ru-RU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(4722)595817 (Разумное)</a:t>
            </a:r>
          </a:p>
          <a:p>
            <a:pPr algn="ctr">
              <a:spcBef>
                <a:spcPct val="0"/>
              </a:spcBef>
            </a:pPr>
            <a:r>
              <a:rPr lang="ru-RU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(4722)576109 (Дубовое)</a:t>
            </a:r>
          </a:p>
          <a:p>
            <a:pPr algn="ctr">
              <a:spcBef>
                <a:spcPct val="0"/>
              </a:spcBef>
            </a:pPr>
            <a:r>
              <a:rPr lang="ru-RU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89056771008 (Веселая Лопань)</a:t>
            </a:r>
            <a:br>
              <a:rPr lang="ru-RU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dopnavig2020@mail.ru</a:t>
            </a:r>
          </a:p>
        </p:txBody>
      </p:sp>
    </p:spTree>
    <p:extLst>
      <p:ext uri="{BB962C8B-B14F-4D97-AF65-F5344CB8AC3E}">
        <p14:creationId xmlns:p14="http://schemas.microsoft.com/office/powerpoint/2010/main" val="3646169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589" y="485054"/>
            <a:ext cx="9974263" cy="560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 flipV="1">
            <a:off x="2812974" y="2135306"/>
            <a:ext cx="268357" cy="30811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903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28" y="512763"/>
            <a:ext cx="10880436" cy="611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2073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226" y="521999"/>
            <a:ext cx="9974263" cy="560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V="1">
            <a:off x="5029701" y="2495524"/>
            <a:ext cx="268357" cy="30811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5966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408" y="623600"/>
            <a:ext cx="9974263" cy="560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V="1">
            <a:off x="5149773" y="3862506"/>
            <a:ext cx="268357" cy="30811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58398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781" y="263321"/>
            <a:ext cx="10713527" cy="636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V="1">
            <a:off x="8243956" y="2015232"/>
            <a:ext cx="268357" cy="30811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32158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153" y="1140835"/>
            <a:ext cx="9974263" cy="560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V="1">
            <a:off x="7453745" y="2652543"/>
            <a:ext cx="735295" cy="81109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83901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280" y="882217"/>
            <a:ext cx="9974263" cy="560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V="1">
            <a:off x="1154545" y="2707961"/>
            <a:ext cx="513622" cy="63560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40145"/>
            <a:ext cx="10577945" cy="57265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Отмечаем обучающихся.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7566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25" y="1048472"/>
            <a:ext cx="9974263" cy="560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180" y="60326"/>
            <a:ext cx="10688783" cy="918730"/>
          </a:xfrm>
        </p:spPr>
        <p:txBody>
          <a:bodyPr/>
          <a:lstStyle/>
          <a:p>
            <a:r>
              <a:rPr lang="ru-RU" dirty="0" smtClean="0"/>
              <a:t>Выбираем позицию отчислить.</a:t>
            </a:r>
            <a:endParaRPr lang="ru-RU" dirty="0"/>
          </a:p>
        </p:txBody>
      </p:sp>
      <p:cxnSp>
        <p:nvCxnSpPr>
          <p:cNvPr id="4" name="Прямая со стрелкой 3"/>
          <p:cNvCxnSpPr/>
          <p:nvPr/>
        </p:nvCxnSpPr>
        <p:spPr>
          <a:xfrm flipV="1">
            <a:off x="1533236" y="3299089"/>
            <a:ext cx="578276" cy="65407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14278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74</Words>
  <Application>Microsoft Office PowerPoint</Application>
  <PresentationFormat>Широкоэкранный</PresentationFormat>
  <Paragraphs>28</Paragraphs>
  <Slides>13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Управление образования администрации Белгородского района Белгородской области МАУ ДО «Центр дополнительного образования «Успех» Белгородского района Белгородской области»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Отмечаем обучающихся. </vt:lpstr>
      <vt:lpstr>Выбираем позицию отчислить.</vt:lpstr>
      <vt:lpstr>Презентация PowerPoint</vt:lpstr>
      <vt:lpstr>Презентация PowerPoint</vt:lpstr>
      <vt:lpstr>Ф.И.О. детей теперь в списке «Архив». Активных обучающихся нет.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образования администрации Белгородского района Белгородской области МАУ ДО «Центр дополнительного образования «Успех» Белгородского района Белгородской области» </dc:title>
  <dc:creator>PC</dc:creator>
  <cp:lastModifiedBy>PC</cp:lastModifiedBy>
  <cp:revision>14</cp:revision>
  <dcterms:created xsi:type="dcterms:W3CDTF">2022-09-07T13:23:03Z</dcterms:created>
  <dcterms:modified xsi:type="dcterms:W3CDTF">2023-06-14T14:43:48Z</dcterms:modified>
</cp:coreProperties>
</file>