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6" r:id="rId8"/>
    <p:sldId id="261" r:id="rId9"/>
    <p:sldId id="262" r:id="rId10"/>
    <p:sldId id="263" r:id="rId11"/>
    <p:sldId id="264" r:id="rId12"/>
    <p:sldId id="277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43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99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154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1013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811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2034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506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91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2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01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26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81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6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481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938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7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75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4DDCF4C-2735-4DB1-8EFA-9F1BB7750D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1DEB96E-968B-42AD-95A0-FDE8E9D8A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73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1927" y="685800"/>
            <a:ext cx="9587346" cy="23376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СПОСОБЫ ВХОДА В АДМИНИСТРАТИВНУЮ ЧАСТЬ АИС «НАВИГАТОР»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382" y="3843867"/>
            <a:ext cx="11028218" cy="2459951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СОЗДАНИЕ ЯРЛЫКА </a:t>
            </a:r>
            <a:endParaRPr lang="ru-RU" sz="5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НА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РАБОЧЕМ ПОЛЕ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БРАУЗЕРА</a:t>
            </a:r>
          </a:p>
          <a:p>
            <a:pPr algn="r"/>
            <a:r>
              <a:rPr lang="ru-RU" sz="3600" b="1" dirty="0" smtClean="0">
                <a:solidFill>
                  <a:srgbClr val="00B0F0"/>
                </a:solidFill>
              </a:rPr>
              <a:t>Авторы – составители: </a:t>
            </a:r>
          </a:p>
          <a:p>
            <a:pPr algn="r"/>
            <a:r>
              <a:rPr lang="ru-RU" sz="3600" b="1" dirty="0" smtClean="0">
                <a:solidFill>
                  <a:srgbClr val="00B0F0"/>
                </a:solidFill>
              </a:rPr>
              <a:t>методист МАУ ДО «ЦДО «Успех» </a:t>
            </a:r>
            <a:r>
              <a:rPr lang="ru-RU" sz="3600" b="1" u="sng" dirty="0" smtClean="0">
                <a:solidFill>
                  <a:srgbClr val="00B0F0"/>
                </a:solidFill>
              </a:rPr>
              <a:t>Леонова Марина Викторовна, методист </a:t>
            </a:r>
            <a:r>
              <a:rPr lang="ru-RU" sz="3600" b="1" dirty="0">
                <a:solidFill>
                  <a:srgbClr val="00B0F0"/>
                </a:solidFill>
              </a:rPr>
              <a:t>МАУ ДО «ЦДО «Успех»</a:t>
            </a:r>
            <a:r>
              <a:rPr lang="ru-RU" sz="3600" b="1" u="sng" dirty="0" smtClean="0">
                <a:solidFill>
                  <a:srgbClr val="00B0F0"/>
                </a:solidFill>
              </a:rPr>
              <a:t> </a:t>
            </a:r>
            <a:r>
              <a:rPr lang="ru-RU" sz="3600" b="1" u="sng" dirty="0" err="1" smtClean="0">
                <a:solidFill>
                  <a:srgbClr val="00B0F0"/>
                </a:solidFill>
              </a:rPr>
              <a:t>Лилоашвили</a:t>
            </a:r>
            <a:r>
              <a:rPr lang="ru-RU" sz="3600" b="1" u="sng" dirty="0" smtClean="0">
                <a:solidFill>
                  <a:srgbClr val="00B0F0"/>
                </a:solidFill>
              </a:rPr>
              <a:t> Надежда Александровна</a:t>
            </a:r>
            <a:endParaRPr lang="ru-RU" sz="3600" b="1" u="sn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1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77" y="294968"/>
            <a:ext cx="11798710" cy="64008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238864" y="5766620"/>
            <a:ext cx="5545394" cy="7964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250426" y="6076335"/>
            <a:ext cx="855406" cy="13273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94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52" y="412955"/>
            <a:ext cx="11194025" cy="5987845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4011561" y="3628103"/>
            <a:ext cx="796413" cy="41295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144297" y="4026310"/>
            <a:ext cx="560438" cy="26547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6002594" y="5014452"/>
            <a:ext cx="899651" cy="44245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69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651164"/>
            <a:ext cx="10066915" cy="4668981"/>
          </a:xfr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4400" b="1" cap="none" dirty="0" smtClean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  <a:t>3.СОЗДАНИЕ </a:t>
            </a:r>
            <a:r>
              <a:rPr lang="ru-RU" sz="4400" b="1" cap="none" dirty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  <a:t>ЯРЛЫКА </a:t>
            </a:r>
            <a:br>
              <a:rPr lang="ru-RU" sz="4400" b="1" cap="none" dirty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4400" b="1" cap="none" dirty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  <a:t>НА РАБОЧЕМ ПОЛЕ БРАУЗЕРА</a:t>
            </a:r>
            <a:r>
              <a:rPr lang="ru-RU" sz="3400" b="1" cap="none" dirty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sz="3400" b="1" cap="none" dirty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82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857250"/>
            <a:ext cx="15240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857250"/>
            <a:ext cx="15240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1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35526"/>
            <a:ext cx="11901055" cy="647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0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" y="96982"/>
            <a:ext cx="11651673" cy="659476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942109" y="304800"/>
            <a:ext cx="2327564" cy="40178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595716" y="1209368"/>
            <a:ext cx="1710813" cy="3392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269673" y="560439"/>
            <a:ext cx="1036856" cy="146143"/>
          </a:xfrm>
          <a:prstGeom prst="straightConnector1">
            <a:avLst/>
          </a:prstGeom>
          <a:ln w="38100">
            <a:solidFill>
              <a:srgbClr val="C0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4159045" y="1548581"/>
            <a:ext cx="870155" cy="147484"/>
          </a:xfrm>
          <a:prstGeom prst="straightConnector1">
            <a:avLst/>
          </a:prstGeom>
          <a:ln w="38100">
            <a:solidFill>
              <a:srgbClr val="C0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76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8" y="191728"/>
            <a:ext cx="11813459" cy="6504039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7831394" y="4188542"/>
            <a:ext cx="1268361" cy="56043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59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32" y="191729"/>
            <a:ext cx="11872452" cy="6430298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321277" y="4719484"/>
            <a:ext cx="2050026" cy="3097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914103" y="4100052"/>
            <a:ext cx="324465" cy="61943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598606" y="3288890"/>
            <a:ext cx="575188" cy="35396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5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80" y="176980"/>
            <a:ext cx="11828207" cy="6563033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2846439" y="2846439"/>
            <a:ext cx="1386348" cy="368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24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803564"/>
            <a:ext cx="10967461" cy="24799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1.Способ входа через общий сайт «Навигатор 31»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97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7" y="176980"/>
            <a:ext cx="11842956" cy="6489291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3318387" y="2890684"/>
            <a:ext cx="1061884" cy="33921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7949381" y="4188542"/>
            <a:ext cx="648929" cy="2212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90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9177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0" y="290945"/>
            <a:ext cx="10861964" cy="6373091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177637" y="1149928"/>
            <a:ext cx="1773382" cy="63730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2920181" y="1622323"/>
            <a:ext cx="619432" cy="19172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031270" y="2092036"/>
            <a:ext cx="2066116" cy="73429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2951019" y="2678843"/>
            <a:ext cx="752168" cy="29496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18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35" y="286239"/>
            <a:ext cx="11090788" cy="62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3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874" y="109440"/>
            <a:ext cx="9742252" cy="663911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849329" y="3480620"/>
            <a:ext cx="2403987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5781368" y="3923071"/>
            <a:ext cx="707922" cy="32446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57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040" y="612404"/>
            <a:ext cx="9973920" cy="5633192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3967316" y="3893574"/>
            <a:ext cx="1002890" cy="33921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44297" y="4306529"/>
            <a:ext cx="899651" cy="26547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6371303" y="5294671"/>
            <a:ext cx="811162" cy="41295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803564"/>
            <a:ext cx="10967461" cy="24799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2.Способ входа через сайт для организаций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8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04" y="309716"/>
            <a:ext cx="11312012" cy="610583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961535" y="766916"/>
            <a:ext cx="2433484" cy="66367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4188542" y="1356852"/>
            <a:ext cx="693174" cy="33921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07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98" y="383458"/>
            <a:ext cx="11253018" cy="6282813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48929" y="3170903"/>
            <a:ext cx="4807974" cy="120936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5132439" y="4173794"/>
            <a:ext cx="1209367" cy="50144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47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134</TotalTime>
  <Words>63</Words>
  <Application>Microsoft Office PowerPoint</Application>
  <PresentationFormat>Широкоэкранный</PresentationFormat>
  <Paragraphs>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Century Gothic</vt:lpstr>
      <vt:lpstr>Times New Roman</vt:lpstr>
      <vt:lpstr>Wingdings 3</vt:lpstr>
      <vt:lpstr>Сектор</vt:lpstr>
      <vt:lpstr>СПОСОБЫ ВХОДА В АДМИНИСТРАТИВНУЮ ЧАСТЬ АИС «НАВИГАТОР»</vt:lpstr>
      <vt:lpstr>1.Способ входа через общий сайт «Навигатор 31»</vt:lpstr>
      <vt:lpstr>Презентация PowerPoint</vt:lpstr>
      <vt:lpstr>Презентация PowerPoint</vt:lpstr>
      <vt:lpstr>Презентация PowerPoint</vt:lpstr>
      <vt:lpstr>Презентация PowerPoint</vt:lpstr>
      <vt:lpstr>2.Способ входа через сайт для организаций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3.СОЗДАНИЕ ЯРЛЫКА  НА РАБОЧЕМ ПОЛЕ БРАУЗЕРА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eXpert</dc:creator>
  <cp:lastModifiedBy>eXpert</cp:lastModifiedBy>
  <cp:revision>40</cp:revision>
  <dcterms:created xsi:type="dcterms:W3CDTF">2023-06-08T11:56:23Z</dcterms:created>
  <dcterms:modified xsi:type="dcterms:W3CDTF">2023-06-14T09:49:53Z</dcterms:modified>
</cp:coreProperties>
</file>