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83" r:id="rId3"/>
    <p:sldId id="281" r:id="rId4"/>
    <p:sldId id="282" r:id="rId5"/>
    <p:sldId id="284" r:id="rId6"/>
    <p:sldId id="285" r:id="rId7"/>
    <p:sldId id="286" r:id="rId8"/>
    <p:sldId id="287" r:id="rId9"/>
    <p:sldId id="28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986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525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613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759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361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042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862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100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101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930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341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56E38-9CDE-4834-9B89-41B24C4AB723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75EEF-B682-4C70-B617-5F49EBB82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270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администрации Белгородского района Белгородской области</a:t>
            </a:r>
            <a:b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МАУ ДО «Центр дополнительного образования «Успех»</a:t>
            </a:r>
            <a:b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Белгородского района Белгородской области»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3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Отчисление обучающихся и отмена заявок при переходе АИС «Навигатор» </a:t>
            </a:r>
          </a:p>
          <a:p>
            <a:pPr marL="0" indent="0" algn="ctr">
              <a:buNone/>
            </a:pPr>
            <a:r>
              <a:rPr lang="ru-RU" sz="33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новый учебный год (поиск по году зачисления)</a:t>
            </a:r>
            <a:endParaRPr lang="ru-RU" sz="33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Макшанова</a:t>
            </a:r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Е.А.,</a:t>
            </a:r>
          </a:p>
          <a:p>
            <a:pPr marL="0" indent="0" algn="r">
              <a:buNone/>
            </a:pP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едагог дополнительного образования</a:t>
            </a:r>
          </a:p>
          <a:p>
            <a:pPr marL="0" indent="0" algn="r">
              <a:buNone/>
            </a:pPr>
            <a:endParaRPr lang="ru-RU" sz="2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Белгородский район, </a:t>
            </a:r>
            <a:r>
              <a:rPr lang="ru-RU" altLang="en-US" sz="17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en-US" sz="1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marL="0" indent="0" algn="ctr">
              <a:buNone/>
            </a:pP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030" descr="C:\Users\Риф\Desktop\Logo-1-295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76" y="855662"/>
            <a:ext cx="1908175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198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44" y="392690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3149600" y="2042944"/>
            <a:ext cx="578277" cy="9034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96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t="7323" r="-8" b="6250"/>
          <a:stretch>
            <a:fillRect/>
          </a:stretch>
        </p:blipFill>
        <p:spPr bwMode="auto">
          <a:xfrm>
            <a:off x="692727" y="655783"/>
            <a:ext cx="10603345" cy="5837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6197600" y="3031235"/>
            <a:ext cx="1003149" cy="103276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20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62" y="780618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2032000" y="2375452"/>
            <a:ext cx="578277" cy="6633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9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7113" r="-657" b="6904"/>
          <a:stretch>
            <a:fillRect/>
          </a:stretch>
        </p:blipFill>
        <p:spPr bwMode="auto">
          <a:xfrm>
            <a:off x="1136073" y="831273"/>
            <a:ext cx="10058399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1791855" y="2874216"/>
            <a:ext cx="1705112" cy="7649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59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11297" r="-775" b="7322"/>
          <a:stretch>
            <a:fillRect/>
          </a:stretch>
        </p:blipFill>
        <p:spPr bwMode="auto">
          <a:xfrm>
            <a:off x="1163782" y="701964"/>
            <a:ext cx="9772073" cy="5301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8321964" y="3198744"/>
            <a:ext cx="1067804" cy="104074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02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11088" b="6879"/>
          <a:stretch>
            <a:fillRect/>
          </a:stretch>
        </p:blipFill>
        <p:spPr bwMode="auto">
          <a:xfrm>
            <a:off x="979055" y="489528"/>
            <a:ext cx="10344727" cy="593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7139709" y="3372979"/>
            <a:ext cx="1566568" cy="93116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68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214" t="-975" r="-128" b="-2"/>
          <a:stretch/>
        </p:blipFill>
        <p:spPr>
          <a:xfrm>
            <a:off x="730864" y="489528"/>
            <a:ext cx="10320209" cy="5516358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5756789" y="3247707"/>
            <a:ext cx="1807793" cy="123694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53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Риф\Desktop\Logo-1-295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4" y="749506"/>
            <a:ext cx="1908175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18412" y="1087543"/>
            <a:ext cx="58287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51187" y="3149481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308510 Белгородская область, Белгородский район,</a:t>
            </a:r>
            <a:b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Дубовое, ул. Ягодная, д. 3а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МОЦ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89056732968 (муниципальный администратор)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(4722)595817 (Разумное)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(4722)576109 (Дубовое)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89056771008 (Веселая Лопань)</a:t>
            </a:r>
            <a:b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dopnavig2020@mail.ru</a:t>
            </a:r>
          </a:p>
        </p:txBody>
      </p:sp>
    </p:spTree>
    <p:extLst>
      <p:ext uri="{BB962C8B-B14F-4D97-AF65-F5344CB8AC3E}">
        <p14:creationId xmlns:p14="http://schemas.microsoft.com/office/powerpoint/2010/main" val="175975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51</Words>
  <Application>Microsoft Office PowerPoint</Application>
  <PresentationFormat>Широкоэкранный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Управление образования администрации Белгородского района Белгородской области МАУ ДО «Центр дополнительного образования «Успех» Белгородского района Белгородской области»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образования администрации Белгородского района Белгородской области МАУ ДО «Центр дополнительного образования «Успех» Белгородского района Белгородской области» </dc:title>
  <dc:creator>PC</dc:creator>
  <cp:lastModifiedBy>PC</cp:lastModifiedBy>
  <cp:revision>16</cp:revision>
  <dcterms:created xsi:type="dcterms:W3CDTF">2022-09-07T11:25:36Z</dcterms:created>
  <dcterms:modified xsi:type="dcterms:W3CDTF">2023-06-14T04:56:12Z</dcterms:modified>
</cp:coreProperties>
</file>